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FD0FDF-2BE7-427B-8D62-B08BBEAF7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DDFBA-6965-405C-ABD1-FEC11BE6E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964EEC-2831-4CF8-8E21-E7314AF12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72D33C-E688-4BFF-A786-A2C6144F1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EFFAE3-FB60-4888-B404-7695A2F9FD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6FF390-75CC-4C68-90A4-0D1B9ABCAB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28453F-284A-4778-8F67-82692F9EBB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D7672-8FC6-459E-8549-133892618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186CCB-98CB-4F95-8E51-17F7AF820E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945F8-077E-4217-AAE1-466E2BE6C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C0EC9-FC8F-4220-BB0A-088FCEF41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37017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科技成果鉴定评审专家的成果转化与应用</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科技成果鉴定评审专家角色与职责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科技成果转化与应用现状及挑战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科技成果鉴定评审专家在成果转化中作用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科技成果鉴定评审专家在成果应用推广中作用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科技成果转化与应用成功案例分享与启示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提高科技成果转化与应用效率策略建议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科技成果鉴定评审专家角色与职责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938" r="23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科技成果鉴定评审专家是指具备相关专业背景和丰富实践经验，能够独立或组成专家组对科技成果进行客观、公正、科学的评价，并提供专业意见和建议的专业人士。</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科技成果鉴定评审专家是科技成果转移转化过程中的重要参与者和推动者，对于促进科技创新和经济发展具有重要意义。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对科技成果进行客观、公正、科学的评价，包括技术先进性、创新性、实用性、市场前景等方面。</a:t>
            </a:r>
          </a:p>
        </p:txBody>
      </p:sp>
      <p:pic>
        <p:nvPicPr>
          <p:cNvPr id="4" name="Picture 4"/>
          <p:cNvPicPr>
            <a:picLocks noChangeAspect="1"/>
          </p:cNvPicPr>
          <p:nvPr/>
        </p:nvPicPr>
        <p:blipFill>
          <a:blip r:embed="rId2"/>
          <a:srcRect l="13583" r="13583"/>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8667" r="18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667" r="166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参与科技成果的鉴定、评审、验收等工作，确保科技成果的质量和水平符合相关标准和要求。</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提供专业意见和建议，帮助科技成果完善技术方案、提升市场竞争力，推动科技成果转化和应用。</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积极推动科技成果的转移转化，促进科技与经济的紧密结合，为经济社会发展做出贡献。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具备扎实的专业知识和丰富的实践经验，能够准确把握科技领域的前沿动态和市场需求。</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具备较强的沟通能力和团队协作精神，能够与不同领域的专家和团队成员进行有效的沟通和协作。</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具备良好的职业道德和敬业精神，能够客观公正地评价科技成果，不受任何外部因素的影响。</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具备创新意识和敏锐的市场洞察力，能够为科技成果的转化和应用提供有价值的建议和支持。</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02" b="200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31064" b="31064"/>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478" b="247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科技成果鉴定评审专家素质要求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科技成果转化与应用现状及挑战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17" r="18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近年来，我国科技成果转化数量和质量均有显著提升，大量创新成果从实验室走向生产线，为经济社会发展提供了有力支撑。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转化成果数量及质量提升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科技成果转化模式日趋多样化，包括技术转让、合作开发、作价投资等多种形式，有效促进了科技与经济的紧密结合。</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转化模式多样化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科技成果转化不仅推动了产业升级和经济增长，还在改善民生、保护环境等方面取得了显著效益。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转化效益显著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科技成果转化与应用现状分析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000" b="1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部分科技成果在研发阶段未能充分考虑市场需求，导致转化难度较大，难以满足市场实际需求。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科技成果与市场需求脱节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当前科技成果转化机制仍存在诸多不完善之处，如评估机制、激励机制等，制约了科技成果的顺畅转化。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转化机制不完善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科技成果转化需要具备专业素养和实践经验的人才队伍，目前这方面人才相对匮乏，制约了转化工作的深入开展。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转化人才匮乏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科技成果转化与应用面临挑战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强调市场需求导向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未来科技成果转化将更加注重市场需求导向，从研发阶段就充分考虑市场需求，提高科技成果的市场适应性。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加强政策引导与支持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政府将加大对科技成果转化的政策引导和支持力度，完善相关法律法规和制度体系，为科技成果转化营造更加良好的环境。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推动产学研深度融合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产学研深度融合将成为未来科技成果转化的重要趋势，通过加强企业、高校和科研机构的合作，实现创新链和产业链的有机衔接。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科技成果转化与应用发展趋势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科技成果鉴定评审专家在成果转化中作用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917" r="15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创新发展引领者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通过自身专业知识和经验，引导科技创新和产业发展方向，推动相关领域技术进步和产业升级。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科技成果鉴定者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对科技成果进行客观、公正、科学的评价，确定其创新性、先进性、实用性等。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成果转化推动者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积极推广优秀科技成果，促进其与产业、市场等有效对接，加速成果转化进程。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科技成果鉴定评审专家在成果转化中角色定位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对大量科技成果进行筛选和评估，挑选出具有转化潜力和市场前景的优秀成果。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科技成果筛选与评估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针对筛选出的优秀科技成果，设计切实可行的转化方案，并协助实施转化过程。</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转化方案设计与实施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整合各类资源，包括资金、人才、政策等，为成果转化提供有力支持，同时协调各方利益，确保转化顺利进行。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资源整合与协调</a:t>
            </a:r>
          </a:p>
        </p:txBody>
      </p:sp>
      <p:pic>
        <p:nvPicPr>
          <p:cNvPr id="9" name="Picture 9"/>
          <p:cNvPicPr>
            <a:picLocks noChangeAspect="1"/>
          </p:cNvPicPr>
          <p:nvPr/>
        </p:nvPicPr>
        <p:blipFill>
          <a:blip r:embed="rId2"/>
          <a:srcRect l="17083" r="170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科技成果鉴定评审专家在成果转化中作用发挥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https://d.book118.com/468137017112006034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2024-09-13T05:31:15.490</cp:lastPrinted>
  <dcterms:created xsi:type="dcterms:W3CDTF">2024-09-12T21:31:15Z</dcterms:created>
  <dcterms:modified xsi:type="dcterms:W3CDTF">2024-09-12T21:31:17Z</dcterms:modified>
</cp:coreProperties>
</file>