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03DA6-6BC6-404B-8482-F786690BB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C754-1281-46D8-9F44-3FBA39C41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89F0C-80CF-4910-847A-BB352C125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39890-3758-44C2-BC7F-2976193A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20C3F-D4BA-41B0-A3B9-508D5F7E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C1DD4-8C48-4B8C-915C-C509BA0F7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B2BE5-0204-48F9-A036-70087D925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673DF-C286-4BB3-BE80-42F861426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CEB6B-7E85-4AA6-B755-6F940FB9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EC417-D05B-43E8-AEBF-C20DD60E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A58B-714B-4409-910C-CACBF57CF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7062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同人群对城市宜居性的评价\n## 1.城市宜居性的定义与影响因素\n### 1.1城市宜居性的定义及重要性\n### 1.2城市宜居性的主要影响因素\n### 1.3城市宜居性评价的指标体系\n## 2.不同人群对城市宜居性的需求差异\n### 2.1不同年龄层次对城市宜居性的需求\n### 2.2不同职业群体对城市宜居性的需求\n### 2.3不同文化背景对城市宜居性的需求\n## 3.城市宜居性评价的现状与问题\n### 3.1城市宜居性评价的现状分析\n### 3.2城市宜居性评价存在的问题\n### 3.3城市宜居性评价的发展趋势\n## 4.提高城市宜居性的策略与方法\n### 4.1针对不同人群需求的宜居性提升策略\n### 4.2优化城市空间布局与基础设施建设\n### 4.3加强城市生态环境与文化建设\n## 5.案例分析：成功提升城市宜居性的实践\n### 5.1国内外城市宜居性提升案例介绍\n### 5.2案例城市宜居性提升的关键因素分析\n### 5.3案例城市宜居性提升的经验与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不同人群对城市宜居性的评价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城市宜居性的定义与影响因素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城市宜居性是指一个城市在满足居民基本生活需求的基础上，提供良好的生态环境、基础设施、社会服务和人文环境，使居民在工作、生活、学习和娱乐等方面感到舒适和便利的程度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城市宜居性是衡量一个城市综合发展水平的重要指标，对于提高城市竞争力、吸引人才和投资、促进可持续发展具有重要意义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随着城市化进程的加快，城市宜居性问题日益受到关注，成为城市规划和发展的重要课题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城市宜居性的定义及重要性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6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生态环境：包括空气质量、水质、绿化覆盖率、噪音状况等，对居民的生活质量和健康产生影响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基础设施：包括交通、供水、供电、排水、通信等，是居民生活的基本保障，也是衡量城市宜居性的重要指标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社会服务：包括教育、医疗、养老、文化、体育等，关系到居民的福祉和满意度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人文环境：包括历史文化、社会治安、公平正义等，是城市的精神内核，对居民的归属感和幸福感产生影响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城市宜居性的主要影响因素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城市宜居性评价的指标体系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58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生态环境评价：包括空气质量、水质、绿化覆盖率、噪音状况等指标</a:t>
                </a:r>
                <a:endParaRPr/>
              </a:p>
            </p:txBody>
          </p:sp>
          <p:cxnSp>
            <p:nvCxnSpPr>
              <p:cNvPr id="16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3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基础设施评价：包括交通、供水、供电、排水、通信等指标</a:t>
                </a:r>
                <a:endParaRPr/>
              </a:p>
            </p:txBody>
          </p:sp>
        </p:grpSp>
        <p:grpSp>
          <p:nvGrpSpPr>
            <p:cNvPr id="168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社会服务评价：包括教育、医疗、养老、文化、体育等指标</a:t>
                </a:r>
                <a:endParaRPr/>
              </a:p>
            </p:txBody>
          </p:sp>
        </p:grpSp>
        <p:grpSp>
          <p:nvGrpSpPr>
            <p:cNvPr id="173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人文环境评价：包括历史文化、社会治安、公平正义等指标</a:t>
                </a:r>
                <a:endParaRPr/>
              </a:p>
            </p:txBody>
          </p:sp>
        </p:grpSp>
        <p:grpSp>
          <p:nvGrpSpPr>
            <p:cNvPr id="178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1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综合评价：通过对各指标进行加权平均，得出城市宜居性的综合评价指数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不同人群对城市宜居性的需求差异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不同年龄层次对城市宜居性的需求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儿童和青少年：注重教育、医疗、游乐设施等方面的需求，对生态环境和安全性要求较高</a:t>
                </a:r>
                <a:endParaRPr/>
              </a:p>
            </p:txBody>
          </p:sp>
          <p:cxnSp>
            <p:nvCxnSpPr>
              <p:cNvPr id="19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中年人：注重工作、家庭、社会交往等方面的需求，对基础设施和社会服务要求较高</a:t>
                </a:r>
                <a:endParaRPr/>
              </a:p>
            </p:txBody>
          </p:sp>
        </p:grpSp>
        <p:grpSp>
          <p:nvGrpSpPr>
            <p:cNvPr id="19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老年人：注重养老、医疗、休闲等方面的需求，对生态环境和人文环境要求较高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知识分子：注重教育、文化、科研等方面的需求，对人文环境和创新氛围要求较高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务工人员：注重就业、住房、交通等方面的需求，对基础设施和生活成本要求较高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企业家：注重投资环境、市场机会、政策环境等方面的需求，对营商环境和公共服务要求较高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不同职业群体对城市宜居性的需求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22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23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本土居民：注重本土文化、历史传承、社会关系等方面的需求，对人文环境和文化多样性要求较高</a:t>
                </a:r>
                <a:endParaRPr/>
              </a:p>
            </p:txBody>
          </p:sp>
        </p:grpSp>
        <p:grpSp>
          <p:nvGrpSpPr>
            <p:cNvPr id="224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25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外籍人士：注重国际化、多元化、包容性等方面的需求，对语言环境和文化交流要求较高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不同文化背景对城市宜居性的需求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城市宜居性评价的现状与问题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城市宜居性评价的现状分析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评价指标体系不断完善，涵盖了生态环境、基础设施、社会服务、人文环境等多个方面</a:t>
                </a:r>
                <a:endParaRPr/>
              </a:p>
            </p:txBody>
          </p:sp>
          <p:cxnSp>
            <p:nvCxnSpPr>
              <p:cNvPr id="1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评价方法多样化，包括加权平均法、主成分分析法、模糊综合评价法等，提高了评价的科学性和准确性</a:t>
                </a:r>
                <a:endParaRPr/>
              </a:p>
            </p:txBody>
          </p:sp>
        </p:grpSp>
        <p:grpSp>
          <p:nvGrpSpPr>
            <p:cNvPr id="2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评价结果广泛应用于城市规划、政策制定、城市管理等方面，为城市发展和改善居民生活提供了依据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https://d.book118.com/468137062110006037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不同人群对城市宜居性的评价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2024-09-17T15:33:15.974</cp:lastPrinted>
  <dcterms:created xsi:type="dcterms:W3CDTF">2024-09-17T07:33:15Z</dcterms:created>
  <dcterms:modified xsi:type="dcterms:W3CDTF">2024-09-17T07:33:17Z</dcterms:modified>
</cp:coreProperties>
</file>