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52D02B-C1BF-4B61-BD96-6729EFC62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5CE68-E5F5-4F42-8419-072A62565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CE0C47-FA07-4A3E-9AFE-58821CEDD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8FC33F-BE57-4A3C-89B5-DB7B196D5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4ECB8E-7B1B-4DF9-88D9-8341166F8D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DAF3D5-4D8F-4204-A6A6-0FFC1BE6CF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D0F780-1B2C-4E29-9973-FF27265B2A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65C54-5BCF-4D09-8E94-8E7263361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B4EEAD-CA89-4FB5-9396-388C0271C8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34B43-4337-48B8-A4E8-6D71B0B73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4FAB3-9001-4A9F-9B56-9778DF4CD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400021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湖南省稻作家庭农场融资渠道偏好及影响因素研究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家庭农场融资渠道概述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湖南省稻作家庭农场融资渠道偏好分析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湖南省稻作家庭农场融资渠道影响因素研究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湖南省稻作家庭农场融资渠道的优化建议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917" r="16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湖南省是我国重要的稻作区之一，家庭农场在稻作生产中占据重要地位。然而，家庭农场的融资渠道有限，制约了其进一步发展。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湖南省稻作家庭农场发展现状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不同的融资渠道对家庭农场经营绩效、风险承担能力等方面具有不同的影响。因此，了解家庭农场的融资渠道偏好及其影响因素，对于优化融资结构、提高家庭农场经营绩效具有重要意义。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融资渠道偏好的重要性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研究目的：本研究旨在揭示湖南省稻作家庭农场的融资渠道偏好及其影响因素，为政府、金融机构和家庭农场自身提供有针对性的政策建议。</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研究问题：具体包括以下几个方面的问题</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湖南省稻作家庭农场的融资渠道有哪些？</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不同融资渠道在家庭农场融资中的地位和作用如何？</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影响湖南省稻作家庭农场融资渠道偏好的因素有哪些？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如何优化湖南省稻作家庭农场的融资结构，提高其经营绩效？</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本研究采用问卷调查和实地访谈相结合的方法，收集湖南省稻作家庭农场的相关数据。同时，运用统计分析方法对数据进行处理和分析，揭示融资渠道偏好及其影响因素。</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数据主要来源于对湖南省稻作家庭农场的问卷调查和实地访谈。调查对象包括家庭农场主、家庭成员和农场管理人员等。此外，还将收集相关政府部门和金融机构的数据作为补充。</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数据来源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家庭农场融资渠道概述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家庭农场融资渠道是指家庭农场为获取资金以支持其运营和发展而采取的各种融资方式和途径。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资金来源和融资方式的不同，家庭农场融资渠道可分为内源融资和外源融资两大类。内源融资主要依赖家庭农场的自有资金和内部积累，而外源融资则通过向银行、政府、其他金融机构或社会资本等外部主体筹措资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家庭农场融资渠道的定义和分类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家庭农场融资渠道具有多样性、灵活性、风险性和成本效益性等特点。不同的融资渠道在资金规模、期限、利率、担保方式等方面存在差异，为家庭农场提供了多元化的融资选择。</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农场融资渠道在家庭农场的运营和发展中发挥着重要作用。首先，它为家庭农场提供了必要的资金支持，有助于缓解资金短缺问题。其次，通过选择合适的融资渠道，家庭农场可以优化其资本结构，降低融资成本，提高经营效益。最后，融资渠道的拓展也有助于家庭农场与市场、政府和其他社会主体建立更紧密的联系，增强其市场竞争力和社会影响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作用</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家庭农场融资渠道的特点和作用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家庭农场融资渠道的发展趋势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多元化发展趋势：随着金融市场的不断发展和创新，家庭农场的融资渠道将更加多元化。除了传统的银行贷款和政府补贴外，股权融资、债券融资、互联网金融等新型融资方式也将逐渐在家庭农场中得到应用和推广。</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政策扶持力度加大：政府对家庭农场的扶持力度将不断加强，特别是在财政、税收、金融等方面出台更多优惠政策，以降低家庭农场的融资成本，提高其融资能力。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社会资本参与度提高：随着社会资本对农业领域的关注度不断提高，越来越多的社会资本将通过投资、合作等方式参与到家庭农场的经营和发展中，为家庭农场提供更多的融资支持和市场资源。</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金融科技应用普及：金融科技的发展将为家庭农场的融资提供更加便捷、高效的服务。例如，大数据、云计算等技术可以帮助金融机构更准确地评估家庭农场的信用状况和还款能力，降低信贷风险；区块链技术可以提高融资交易的透明度和安全性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湖南省稻作家庭农场融资渠道偏好分析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家庭农场主的特征与素质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农场主多为当地农民，具有丰富的农业生产经验，但普遍缺乏现代企业管理知识和市场经营能力。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家庭农场的资金需求与用途</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湖南省稻作家庭农场在生产经营过程中，主要面临土地流转、农资购买、农机具购置及维修、雇工费用等方面的资金需求。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家庭农场规模与经营情况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湖南省稻作家庭农场的规模普遍较小，以中小型农场为主，经营方式多样，包括自耕自种、合作经营等。</a:t>
            </a:r>
          </a:p>
        </p:txBody>
      </p:sp>
      <p:pic>
        <p:nvPicPr>
          <p:cNvPr id="10" name="Picture 10"/>
          <p:cNvPicPr>
            <a:picLocks noChangeAspect="1"/>
          </p:cNvPicPr>
          <p:nvPr/>
        </p:nvPicPr>
        <p:blipFill>
          <a:blip r:embed="rId2"/>
          <a:srcRect l="18375" r="18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湖南省稻作家庭农场的基本情况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https://d.book118.com/468140002137006036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2024-09-16T11:45:53.141</cp:lastPrinted>
  <dcterms:created xsi:type="dcterms:W3CDTF">2024-09-16T03:45:53Z</dcterms:created>
  <dcterms:modified xsi:type="dcterms:W3CDTF">2024-09-16T03:45:55Z</dcterms:modified>
</cp:coreProperties>
</file>