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D06A6D-1479-4ECD-BDC7-AF018D58D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EF5702-72C6-4431-9845-776D7FD757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45DA2D-0D11-4CB2-BF2A-7F03F5B96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166394-363B-4DA7-9C8E-5093221D32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13D828-93AF-49E5-A324-2559900F68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730E41-98D6-4560-BA0A-63252966EC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568B28-2144-4040-B1E7-243D8E4499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37BA07-4B82-4853-B800-0D34CCBC5B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6A19A5-B29C-438F-850F-C1DAEE22DF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5B77D-14AC-4F01-B7B8-5661AE9F9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A40715-1A72-4292-B84D-A7E8064409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43067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2024-01-22</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工程建设施工质量管理体系的质量保证措施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质量保证措施概述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施工质量管理体系建立与运行</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施工过程质量控制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施工材料设备质量保证</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施工人员素质提升与培训</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质量事故的预防与处理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确保工程建设施工质量，提高工程建设的整体效益，保障人民群众生命财产安全。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当前，我国工程建设领域发展迅速，但同时也暴露出一些质量问题。为了加强工程建设施工质量管理，促进工程建设行业持续健康发展，特制定本质量保证措施。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344" r="27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本质量保证措施适用于各类工程建设项目，包括建筑工程、市政工程、交通工程、水利工程等。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汇报内容主要包括质量保证措施的实施方案、实施效果及存在的问题和改进措施等方面。</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质量保证措施概述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质量保证措施是指在工程建设施工过程中，为确保施工质量符合预期标准和要求而采取的一系列技术措施和管理手段。</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这些措施旨在通过预防、控制和纠正施工过程中可能出现的质量问题，确保工程建设的顺利进行和最终产品的质量。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质量保证措施的定义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通过实施质量保证措施，可以确保施工过程中的各项作业符合设计要求和施工规范，从而提高施工质量。</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提高施工质量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质量保证措施有助于识别和预防潜在的质量问题，降低因质量问题导致的返工、维修等成本风险。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降低质量风险</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完善的质量保证体系可以提高企业的市场声誉和客户满意度，进而增强企业的竞争力。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增强企业竞争力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质量保证措施的重要性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技术性质量保证措施</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主要包括施工过程中的技术控制、材料检验、设备调试等技术手段，以确保施工质量的稳定性和可靠性。</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通过建立完善的质量管理体系、制定详细的质量计划和施工方案、实施质量责任制等手段，对施工过程进行全面管理和控制，确保施工质量的持续改进和提高。</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在施工前对施工过程中可能出现的质量问题进行预测和预防，如开展质量风险评估、制定应急预案等，以减少质量问题的发生和影响。</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针对施工过程中出现的质量问题，及时采取纠正措施进行整改和补救，如返工、维修等，以确保施工质量的合格和达标。</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管理性质量保证措施</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预防性质量保证措施</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纠正性质量保证措施</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质量保证措施的分类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施工质量管理体系建立与运行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制定施工质量控制流程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根据工程特点和施工要求，制定详细的质量控制流程，确保施工过程中的每个环节都有明确的质量控制点。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制定施工质量方针和目标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明确质量方针，确立质量目标，为全体员工提供明确的质量方向。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建立施工质量组织机构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设立质量管理部门，明确各级管理人员和操作人员的质量职责和权限。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施工质量管理体系的建立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875" r="19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按照质量控制流程，对施工过程中的材料、设备、工艺等进行全面控制，确保施工质量符合设计要求和相关标准。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实施施工质量控制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定期开展质量监督检查，对发现的问题及时进行处理和整改，确保施工质量始终处于受控状态。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加强质量监督检查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对施工过程中的质量情况进行详细记录，定期向上级管理部门报告质量情况，为质量决策提供依据。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做好质量记录和报告</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施工质量管理体系的运行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接受外部质量审核</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接受第三方机构对施工质量管理体系的审核，确保其符合相关标准和要求，提高体系的公信力和可信度。</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持续改进施工质量管理体系</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根据内部和外部审核结果，对施工质量管理体系进行持续改进，提高施工质量管理水平和效率。</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开展内部质量审核</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定期对施工质量管理体系进行内部审核，评估其有效性和符合性，发现问题及时采取纠正措施。</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282" r="1628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施工质量管理体系的评价与改进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施工过程质量控制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https://d.book118.com/468143067135006036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2024-09-16T11:12:18.823</cp:lastPrinted>
  <dcterms:created xsi:type="dcterms:W3CDTF">2024-09-16T03:12:18Z</dcterms:created>
  <dcterms:modified xsi:type="dcterms:W3CDTF">2024-09-16T03:12:20Z</dcterms:modified>
</cp:coreProperties>
</file>