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8A021-1B10-4FED-9B25-E4FDD109E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C7489-CC6C-442D-8DEE-25C25AC18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57601-2DED-49A5-8594-70A6999DC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A99C2-F316-4F6C-907C-9F744D377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7EEE8A-E2FE-49D4-8787-7A929C74D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9D569B-6924-4D9C-A60C-E683BD9D5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2E423-3FD6-4794-8B00-9DF1B57C4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BB8E3-A74B-4ABA-A7FE-0D8DD5649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7510C-F3E7-46F5-B2C6-0D226DDA0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7E63F-018B-41B3-86AD-5FB166191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90E7E-1230-40DD-AE1D-EE13DF054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43123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六年级美术下册教学工作总结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教师团队建设与协作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家长参与与支持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8" r="1608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总结六年级美术下册教学工作，反思教学效果，提高教学质量。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回顾本学期教学目标、教学内容、教学方法和评估方式。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分析学生表现和成绩，为后续教学提供参考和改进方向。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125" b="7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涵盖六年级美术下册所有课程内容和教学活动。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包括课堂教学、作业批改、学生辅导和评估等方面。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涉及教师和学生两个方面的表现和互动情况。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教学工作回顾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本学期重点教授了素描、色彩运用、构图等绘画基础知识，使学生能够掌握基本的绘画技能。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绘画基础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58" r="12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艺术鉴赏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通过引导学生观察、思考和想象，培养其创意表达能力，使其在绘画中能够展现个性和独特视角。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介绍了中西方艺术史及名画欣赏，拓宽了学生的艺术视野，提高了其艺术素养和审美能力。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教学内容梳理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在教授绘画技巧的同时，注重实践练习，让学生在实践中掌握技能，加深对理论知识的理解。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针对学生的不同特点和需求，进行个性化指导，帮助学生找到适合自己的绘画风格和表达方式。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运用多媒体课件、视频等教学资源，使教学内容更加生动、形象，提高了学生的学习兴趣和积极性。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2" r="71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课堂氛围与互动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营造积极氛围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通过鼓励、表扬等方式，营造积极向上的课堂氛围，激发学生的学习热情和自信心。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加强师生互动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注重与学生之间的互动交流，及时了解学生的学习情况和需求，调整教学策略和方法。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开展合作学习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组织学生进行小组合作学习，培养学生的团队协作精神和沟通能力，提高学习效果。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学生成果展示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学生们在本学期中创作了众多富有创意和表现力的绘画作品，包括风景、人物、动物等多种主题。他们的作品色彩丰富，构图新颖，展现了较高的绘画技巧和艺术水平。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学生们在手工制作方面也取得了显著进步。他们运用各种材料，如纸张、布料、废旧物品等，制作出具有独特创意和实用性的手工作品，如立体贺卡、布艺玩偶等。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绘画作品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手工制作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优秀作品欣赏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创意绘画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鼓励学生们在绘画创作中大胆尝试新的表现手法和技巧，如混合媒介绘画、抽象表现等。他们的作品充满了想象力和创造力，展现了独特的艺术风格。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引导学生们在手工制作中注重创意和设计感。他们通过巧妙的构思和精湛的手艺，将废旧物品变成美观实用的家居饰品或装饰品，体现了环保意识和创新能力。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学生创意表现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75" r="20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组织学生进行作品展示，让其他同学和老师欣赏他们的作品，并给予积极的评价和建议。这有助于增强学生的自信心和成就感，激发他们的创作热情。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成绩评定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根据学生的作品质量、创意表现、课堂参与度等方面进行综合评定，给出公正、客观的成绩。同时，针对学生的不足之处，提供具体的改进意见和指导，帮助他们进一步提高。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家长反馈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与家长保持密切联系，及时反馈学生在美术课上的表现和成果。家长们的支持和鼓励对学生的成长至关重要，他们的建议和意见也有助于完善教学工作。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成果评估与反馈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在教学方法上，过于依赖传统的讲授法，缺乏多样化的教学手段，导致学生兴趣不高，参与度不足。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学生个体差异关注不足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在教学中，对学生的个体差异关注不够，未能充分满足不同学生的学习需求。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教学内容难度把握不当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在教学过程中，有时对教材内容的难度把握不够准确，导致部分学生在理解和掌握上存在困难。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教学中的问题与不足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https://d.book118.com/468143123057006034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2024-09-12T21:02:17.346</cp:lastPrinted>
  <dcterms:created xsi:type="dcterms:W3CDTF">2024-09-12T13:02:17Z</dcterms:created>
  <dcterms:modified xsi:type="dcterms:W3CDTF">2024-09-12T13:02:19Z</dcterms:modified>
</cp:coreProperties>
</file>