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FA250-1F03-4E66-8A2F-976066F62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363DD-8C0F-4CB8-BC03-AC3F8D5A4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9A083-6BBE-4CF2-84B6-D06B5F210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C6A47-E7E9-4583-BEE4-3B0977AEE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52791F-D4DF-4D76-BEB5-FB8D70BA5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47B134-93CA-4C3F-AB20-B75B6C513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154A56-311D-491F-BE77-60A2E764E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9CA19-B25E-4C43-9002-C9A32D49C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00D1B-6E65-46F4-9E14-1EA25F491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CE615-3351-4AAA-88A3-650662DC4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DF2DA-79BD-4492-B8CB-34D872103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43124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铁路工程标准体系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铁路工程标准概述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铁路工程标准体系结构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铁路工程核心标准解读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铁路工程标准实施与监管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铁路工程标准存在问题与挑战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铁路工程标准发展趋势与展望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铁路工程标准概述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铁路工程标准是指在铁路工程建设过程中，为确保工程安全、质量、经济、环保等方面达到规定要求而制定的一系列技术和管理规范。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铁路工程标准在铁路工程建设中发挥着至关重要的作用，它们是工程设计、施工、验收及运营维护的技术依据，有助于提高工程质量、保障运输安全、促进技术创新和推动铁路事业发展。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我国铁路工程标准的发展经历了引进消化、自主制定、逐步完善等阶段。近年来，随着高速铁路、重载铁路等技术的快速发展，铁路工程标准不断更新和完善，逐步形成了覆盖全面、层次分明的标准体系。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铁路工程标准已涵盖了线路、桥梁、隧道、轨道、站场、通信信号、牵引供电等各个专业领域，形成了国家标准、行业标准、地方标准和企业标准四个层次的标准体系。同时，我国铁路工程标准还积极与国际接轨，参与国际标准制定，提高我国铁路在国际上的话语权和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国内外标准对比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铁路联盟（UIC）标准：国际铁路联盟（UIC）是国际上最具影响力的铁路组织之一，其制定的标准具有国际通用性。UIC标准主要涉及铁路基础设施、机车车辆、通信信号等领域，强调安全性、互操作性和环保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铁路标准：欧洲铁路标准是欧洲各国在铁路领域共同遵循的技术规范，由欧洲标准化委员会（CEN）和欧洲电工标准化委员会（CENELEC）制定。欧洲铁路标准注重技术创新和环保要求，强调铁路系统的整体性能和效率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铁路工程标准：中国铁路工程标准是在引进消化国际先进经验的基础上，结合我国国情和铁路发展实际制定的。中国铁路工程标准具有系统性、全面性和可操作性等特点，涵盖了铁路工程建设的各个方面。近年来，我国铁路工程标准在高速铁路、重载铁路等领域取得了显著成果，已达到或超过国际先进水平。同时，我国铁路工程标准还在不断完善中，以适应铁路事业发展的需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铁路工程标准体系结构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由基础标准、通用标准、专用标准三个层次构成，形成完整的标准体系架构。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涵盖铁路工程规划、设计、施工、验收、运营维护等全生命周期各阶段所需的标准，包括技术标准、管理标准和工作标准等。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标准分类与内容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铁路工程标准体系框架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包括术语、符号、计量单位、制图规则等基础内容，为铁路工程提供统一的语言和规范。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通用标准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涉及铁路工程各领域共性的技术要求和管理要求，如安全、环保、节能等方面的标准。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专用标准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针对铁路工程各专业领域的特点和需求，制定的具体技术标准和管理标准，如轨道、桥梁、隧道、车辆等专业领域的标准。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各层级标准内容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相互作用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各层级标准之间相互补充、相互支撑，共同构成铁路工程标准体系的完整框架，保障铁路工程建设和运营的顺利进行。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实施与监管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铁路工程标准体系的实施需要依靠相关部门的监管和推动，确保各项标准在工程实践中得到有效执行和应用。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层级关系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基础标准是通用标准和专用标准的基础，通用标准是专用标准的补充和完善，专用标准是具体工程实践的指导和依据。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相互关系及作用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铁路工程核心标准解读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铁路车站及枢纽设计规范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明确了铁路车站及枢纽的总图布置、站场设计、建筑设计、结构设计等方面的标准。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铁路桥涵设计规范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涵盖了铁路桥梁、涵洞等结构物的设计原则、荷载标准、结构分析等方面的内容。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铁路线路设计规范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规定了铁路线路的选线、平面设计、纵断面设计、横断面设计等方面的技术要求。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设计类标准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规定了铁路工程施工组织设计的编制原则、内容和方法，以及施工过程中的各项管理要求。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铁路工程施工组织设计规范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涵盖了铁路工程施工过程中的各项技术操作规范，包括土石方工程、桥梁工程、隧道工程等。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铁路工程施工技术规程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制定了铁路工程施工过程中的各项安全管理制度和操作规范，确保施工过程中的安全生产。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铁路工程施工安全标准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施工类标准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铁路工程环境保护验收规范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制定了铁路工程环境保护设施竣工验收的程序和要求，确保工程符合环保要求。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铁路工程验收规范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规定了铁路工程竣工验收的程序、内容和方法，以及验收合格的标准和要求。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铁路工程质量检验评定标准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明确了铁路工程质量检验评定的项目、方法和标准，用于评估工程质量的优劣。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验收类标准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https://d.book118.com/468143124014006036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2024-09-15T05:46:54.319</cp:lastPrinted>
  <dcterms:created xsi:type="dcterms:W3CDTF">2024-09-14T21:46:54Z</dcterms:created>
  <dcterms:modified xsi:type="dcterms:W3CDTF">2024-09-14T21:46:56Z</dcterms:modified>
</cp:coreProperties>
</file>