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D3606-A5A8-42CD-B8C4-5303020BA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FBBA2-2670-469A-8F98-768398FBA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7B438-B0CE-4EE6-81DC-0E344E2FC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D2F74-8A32-4BA5-8666-60B8DFE1E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064E9-4BB0-46CA-A975-B6E1D2625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3A742-8241-415A-B498-F9945F510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9F193-445E-4526-A35D-D6629597A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BA65B-BB78-4A67-BD44-3ED506662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F47B3-0F02-41FE-8173-1CAD9BBE7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23F8E-FBC4-427F-99E0-C91DC9406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7B034-456B-4C4F-8430-FE76E6D14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00044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掌握解决方案导向咨询的技巧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咨询理念与解决方案导向思维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制定针对性解决方案策略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实施解决方案并监控效果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评估结果并持续改进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咨询理念与解决方案导向思维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咨询是一种专业服务，旨在通过提供独立、客观、专业的建议，帮助客户解决复杂问题并实现目标。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咨询的本质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咨询的核心价值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咨询的基本原则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咨询的核心价值在于其专业知识和经验，以及能够为客户提供定制化解决方案的能力。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咨询应遵循客观、独立、保密、专业等基本原则，确保为客户提供高质量的服务。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咨询理念概述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解决方案导向思维的重要性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能够帮助咨询师更好地理解和解决客户的问题，提高咨询服务的效率和质量。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问题导向与解决方案导向的区别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问题导向关注问题的本身和原因，而解决方案导向则关注如何解决问题并实现目标。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解决方案导向思维的内涵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包括积极寻找和创造解决方案，关注方案的可行性和有效性，以及持续改进和优化方案等方面。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解决方案导向思维定义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咨询理念与解决方案导向思维的关系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咨询理念是指导咨询师进行工作的基本思想，而解决方案导向思维则是在这一思想指导下具体的工作方法。两者相辅相成，共同构成咨询师的工作基础。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咨询理念对解决方案导向思维的影响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正确的咨询理念能够帮助咨询师树立正确的价值观和工作态度，从而更好地运用解决方案导向思维为客户提供服务。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解决方案导向思维在咨询实践中的应用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在咨询实践中，咨询师需要运用解决方案导向思维，积极寻找和创造解决方案，关注方案的可行性和有效性，并持续改进和优化方案，以确保为客户提供高质量的咨询服务。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深入了解客户需求与问题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积极倾听客户的表述，理解他们的观点和需求，通过反馈和澄清确保准确理解。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运用开放式和封闭式问题，引导客户详细阐述问题，挖掘潜在需求和关注点。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清晰、准确地传达信息，使用客户易于理解的语言和术语，保持沟通顺畅。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99" b="12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146" b="18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需求分析与问题诊断方法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通过访谈、问卷调查、观察等方式收集客户需求信息。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对收集到的需求信息进行整理、分类和评估，识别关键需求和潜在问题。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运用逻辑分析、因果分析等方法，深入挖掘问题的根本原因和影响因素。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通过专业能力和真诚态度赢得客户信任，为后续合作奠定基础。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与客户保持定期沟通，及时反馈工作进展，征求客户意见和建议。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关注客户在合作过程中的体验和感受，不断优化服务质量和效率。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制定针对性解决方案策略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明确解决方案需要达到的具体目标，如降低成本、提高效率等。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确保解决方案符合相关法规、政策和企业战略，同时考虑可持续性、公平性和社会责任。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基于现状分析，制定针对性的解决方案策略，包括短期和长期计划。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深入了解客户当前面临的问题和挑战，收集相关数据和信息。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设计实施路径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明确解决方案的实施路径和关键里程碑，以及所需的资源和支持。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制定策略框架及步骤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https://d.book118.com/475000044014011040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2024-08-30T22:53:43.615</cp:lastPrinted>
  <dcterms:created xsi:type="dcterms:W3CDTF">2024-08-30T14:53:43Z</dcterms:created>
  <dcterms:modified xsi:type="dcterms:W3CDTF">2024-08-30T14:53:45Z</dcterms:modified>
</cp:coreProperties>
</file>