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37099-0AA7-4109-A69B-B128570A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9AE33-0862-484B-AFBE-71CD8383A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D4105-06D9-4278-8CD3-1CFEBB52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78632-D34F-41D2-B109-63A19EE0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CFFF1D-0CC9-4095-9CB0-CAF4ACE4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EBD6F-0199-442E-B659-D5DBB5B9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FECD5-C01A-40C6-9094-87A215F2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BD7D1-B052-459D-981C-35C564A6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FAC94-9A0A-4AA7-811D-E3377D3E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BFD81-60FB-423A-81F1-9B31A6009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7B578-4A68-42A2-A204-CB3615A4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0022021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团队领导力演示版课件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团队领导力核心技能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团队领导力实践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团队领导力挑战与解决方案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团队领导力案例研究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团队领导力概述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0" r="30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团队领导力是指在团队中担任领导角色的人所具备的影响力、指导和引导团队成员的能力。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团队领导力具有多维度、多层次的特点，包括战略眼光、组织协调能力、人际交往能力、创新思维等。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21" r="155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团队领导者通过制定明确的目标和计划，引导团队成员朝着共同的目标努力，推动团队不断前进。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目标设定与实现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优秀的团队领导者能够通过有效的沟通和协调，增强团队成员之间的信任和合作，形成强大的凝聚力。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团队领导者注重培养和发掘团队成员的潜力，通过指导和激励，促进团队成员的个人成长和发展。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团队领导者具备敏锐的洞察力和创新思维，能够引领团队适应变化的环境，推动团队持续创新。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变革与创新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团队领导力的作用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能够制定明确、可行的战略目标，并具备前瞻性思维，预见未来的趋势和变化。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战略眼光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能够有效协调团队内部和外部资源，合理分配工作任务，确保团队高效运转。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具备良好的沟通技巧和人际交往能力，能够与团队成员建立良好的关系，解决冲突和问题。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具备创新意识和创新思维，能够引领团队探索新的思路和方法，推动团队持续创新。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优秀团队领导者的素质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团队领导力核心技能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有效的沟通是团队领导力的基石，能够确保信息的准确传递和团队成员之间的顺畅协作。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明确、简洁地传达信息，确保团队成员理解并按照指示行动。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倾听团队成员的意见和建议，鼓励开放和建设性的讨论。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及时解决沟通障碍，促进团队成员之间的信任和合作。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鼓励团队成员承担更多责任，培养他们的自主性和独立性。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激励团队成员发挥潜力，通过适当的授权让他们感到受到重视和支持。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了解团队成员的需求和动机，提供具有吸引力的激励措施。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及时认可和奖励团队成员的贡献，提高他们的积极性和工作动力。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激励与授权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领导者需要具备快速、明智的决策能力，以及解决团队面临的问题和挑战的能力。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决策与解决问题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分析问题并确定优先级，制定明确的目标和计划。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收集信息并评估各种选项，做出基于事实和数据的决策。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灵活应对变化，及时调整决策以适应新的情况和需求。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建立团队文化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领导者通过塑造积极的团队文化，促进团队的凝聚力和长期成功。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强调团队合作、互相支持和共同目标的重要性。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培养开放、包容和多元化的工作环境，鼓励创新和多样性。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团队领导力实践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组建高效团队是团队领导力的基础，需要关注团队成员的技能、经验和性格，合理分配角色和任务。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在组建团队时，要充分考虑每个成员的特长和潜力，合理分配角色和任务，使每个成员能够发挥自己的优势，共同完成团队目标。同时，要关注团队成员的成长和发展，提供必要的培训和支持。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组建高效团队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93" r="179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制定明确目标是团队领导力的关键，需要将组织目标分解为具体、可衡量、可实现、相关和时限明确的团队目标。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目标应该与组织目标保持一致，同时要具体、可衡量、可实现、相关和时限明确。团队领导需要通过与团队成员的沟通和协商，制定出符合团队实际情况的目标，并确保每个成员都明确了解自己的任务和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制定明确目标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https://d.book118.com/475000220211011033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2024-08-28T17:04:39.291</cp:lastPrinted>
  <dcterms:created xsi:type="dcterms:W3CDTF">2024-08-28T09:04:39Z</dcterms:created>
  <dcterms:modified xsi:type="dcterms:W3CDTF">2024-08-28T09:04:41Z</dcterms:modified>
</cp:coreProperties>
</file>