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0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5E1B64-AAD5-4C4A-89EB-1A5AD3C81A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8CF7B4-3892-4FD8-9BB2-B09A61D774A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DDCB-88F8-4C0C-946E-463F46B0E8CA}" type="slidenum">
              <a:rPr lang="zh-CN" altLang="en-US" smtClean="0">
                <a:solidFill>
                  <a:prstClr val="black"/>
                </a:solidFill>
              </a:rPr>
              <a:t>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DDCB-88F8-4C0C-946E-463F46B0E8CA}" type="slidenum">
              <a:rPr lang="zh-CN" altLang="en-US" smtClean="0">
                <a:solidFill>
                  <a:prstClr val="black"/>
                </a:solidFill>
              </a:rPr>
              <a:t>4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117DDCB-88F8-4C0C-946E-463F46B0E8CA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8CF7B4-3892-4FD8-9BB2-B09A61D774A6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117DDCB-88F8-4C0C-946E-463F46B0E8CA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11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4.png" /><Relationship Id="rId3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D21A4-788E-47F8-9DAF-1CEC34B1C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E51F4-E328-4627-B2A6-B872C3320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A0B78-5CA9-4FDE-8C2F-63CC2D5A8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89C77-BC0D-4F73-BBDD-AC44E4719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7E344A-5F59-40CF-8C4E-EAE486E47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6F9B5-54B9-4B6C-B54B-5A89ED1EC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09A309-3812-4C7A-9C48-2183F11FD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BEE8D-C3B4-4A9E-BDC6-64E64C2BA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61078-7F69-4A2A-96F3-53521CCB8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F4263-A999-41AD-BE77-83A2EC0F0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3A38A-0E16-42C1-87D6-625A69F86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20691-2B12-42BE-9ECB-BA89A0D1C4B9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FDAAE-121E-400D-B024-F201987F4564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20691-2B12-42BE-9ECB-BA89A0D1C4B9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FDAAE-121E-400D-B024-F201987F4564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20691-2B12-42BE-9ECB-BA89A0D1C4B9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FDAAE-121E-400D-B024-F201987F4564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20691-2B12-42BE-9ECB-BA89A0D1C4B9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FDAAE-121E-400D-B024-F201987F4564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20691-2B12-42BE-9ECB-BA89A0D1C4B9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FDAAE-121E-400D-B024-F201987F4564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20691-2B12-42BE-9ECB-BA89A0D1C4B9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FDAAE-121E-400D-B024-F201987F4564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20691-2B12-42BE-9ECB-BA89A0D1C4B9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FDAAE-121E-400D-B024-F201987F4564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20691-2B12-42BE-9ECB-BA89A0D1C4B9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FDAAE-121E-400D-B024-F201987F4564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20691-2B12-42BE-9ECB-BA89A0D1C4B9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FDAAE-121E-400D-B024-F201987F4564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20691-2B12-42BE-9ECB-BA89A0D1C4B9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FDAAE-121E-400D-B024-F201987F4564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20691-2B12-42BE-9ECB-BA89A0D1C4B9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FDAAE-121E-400D-B024-F201987F4564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-9157" y="0"/>
            <a:ext cx="12192000" cy="3645024"/>
          </a:xfrm>
          <a:prstGeom prst="rect">
            <a:avLst/>
          </a:prstGeom>
          <a:solidFill>
            <a:srgbClr val="3F67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4348544" y="3903073"/>
            <a:ext cx="7827128" cy="1258673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grpSp>
        <p:nvGrpSpPr>
          <p:cNvPr id="12" name="组合 11"/>
          <p:cNvGrpSpPr/>
          <p:nvPr userDrawn="1"/>
        </p:nvGrpSpPr>
        <p:grpSpPr>
          <a:xfrm>
            <a:off x="1030778" y="188641"/>
            <a:ext cx="3557064" cy="668111"/>
            <a:chOff x="943672" y="188640"/>
            <a:chExt cx="3256474" cy="668111"/>
          </a:xfrm>
        </p:grpSpPr>
        <p:sp>
          <p:nvSpPr>
            <p:cNvPr id="14" name="文本框 13"/>
            <p:cNvSpPr txBox="1"/>
            <p:nvPr userDrawn="1"/>
          </p:nvSpPr>
          <p:spPr>
            <a:xfrm>
              <a:off x="1137992" y="188640"/>
              <a:ext cx="27049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800" b="0">
                  <a:solidFill>
                    <a:schemeClr val="bg1"/>
                  </a:solidFill>
                  <a:latin typeface="方正启体简体" panose="03000509000000000000" pitchFamily="65" charset="-122"/>
                  <a:ea typeface="方正启体简体" panose="03000509000000000000" pitchFamily="65" charset="-122"/>
                </a:rPr>
                <a:t>北京市海淀区教师进修学校</a:t>
              </a:r>
              <a:endParaRPr lang="zh-CN" altLang="en-US" sz="1800" b="0">
                <a:solidFill>
                  <a:schemeClr val="bg1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</a:endParaRPr>
            </a:p>
          </p:txBody>
        </p:sp>
        <p:sp>
          <p:nvSpPr>
            <p:cNvPr id="15" name="文本框 14"/>
            <p:cNvSpPr txBox="1"/>
            <p:nvPr userDrawn="1"/>
          </p:nvSpPr>
          <p:spPr>
            <a:xfrm>
              <a:off x="943672" y="518197"/>
              <a:ext cx="325647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00">
                  <a:solidFill>
                    <a:schemeClr val="bg1"/>
                  </a:solidFill>
                  <a:latin typeface="Calibri" panose="020f0502020204030204" pitchFamily="34" charset="0"/>
                  <a:ea typeface="迷你简启体" panose="03000509000000000000" pitchFamily="65" charset="-122"/>
                </a:rPr>
                <a:t>Beijing Haidian Teachers Training College</a:t>
              </a:r>
              <a:endParaRPr lang="zh-CN" altLang="en-US" sz="1600">
                <a:solidFill>
                  <a:schemeClr val="bg1"/>
                </a:solidFill>
                <a:latin typeface="Calibri" panose="020f0502020204030204" pitchFamily="34" charset="0"/>
                <a:ea typeface="迷你简启体" panose="03000509000000000000" pitchFamily="65" charset="-122"/>
              </a:endParaRPr>
            </a:p>
          </p:txBody>
        </p:sp>
      </p:grp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48" y="12430"/>
            <a:ext cx="1104905" cy="1011535"/>
          </a:xfrm>
          <a:prstGeom prst="rect">
            <a:avLst/>
          </a:prstGeom>
        </p:spPr>
      </p:pic>
      <p:sp>
        <p:nvSpPr>
          <p:cNvPr id="18" name="矩形 17"/>
          <p:cNvSpPr/>
          <p:nvPr userDrawn="1"/>
        </p:nvSpPr>
        <p:spPr>
          <a:xfrm>
            <a:off x="0" y="3801958"/>
            <a:ext cx="8219677" cy="72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19" name="矩形 18"/>
          <p:cNvSpPr/>
          <p:nvPr userDrawn="1"/>
        </p:nvSpPr>
        <p:spPr>
          <a:xfrm>
            <a:off x="8973721" y="3801958"/>
            <a:ext cx="3218279" cy="72000"/>
          </a:xfrm>
          <a:prstGeom prst="rect">
            <a:avLst/>
          </a:prstGeom>
          <a:solidFill>
            <a:srgbClr val="3F67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21" name="副标题 2"/>
          <p:cNvSpPr>
            <a:spLocks noGrp="1"/>
          </p:cNvSpPr>
          <p:nvPr>
            <p:ph type="subTitle" idx="1"/>
          </p:nvPr>
        </p:nvSpPr>
        <p:spPr>
          <a:xfrm>
            <a:off x="4348544" y="5202864"/>
            <a:ext cx="7826405" cy="962754"/>
          </a:xfrm>
        </p:spPr>
        <p:txBody>
          <a:bodyPr>
            <a:normAutofit/>
          </a:bodyPr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/>
        </p:nvSpPr>
        <p:spPr>
          <a:xfrm>
            <a:off x="1" y="6731540"/>
            <a:ext cx="12192000" cy="15111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 userDrawn="1"/>
        </p:nvSpPr>
        <p:spPr>
          <a:xfrm>
            <a:off x="-9157" y="0"/>
            <a:ext cx="12192000" cy="119675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18" name="矩形 17"/>
          <p:cNvSpPr/>
          <p:nvPr userDrawn="1"/>
        </p:nvSpPr>
        <p:spPr>
          <a:xfrm>
            <a:off x="-9158" y="1300962"/>
            <a:ext cx="8219677" cy="72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19" name="矩形 18"/>
          <p:cNvSpPr/>
          <p:nvPr userDrawn="1"/>
        </p:nvSpPr>
        <p:spPr>
          <a:xfrm>
            <a:off x="8964563" y="1300962"/>
            <a:ext cx="3218279" cy="72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22" name="标题 1"/>
          <p:cNvSpPr>
            <a:spLocks noGrp="1"/>
          </p:cNvSpPr>
          <p:nvPr>
            <p:ph type="title"/>
          </p:nvPr>
        </p:nvSpPr>
        <p:spPr>
          <a:xfrm>
            <a:off x="0" y="1372962"/>
            <a:ext cx="12182841" cy="635598"/>
          </a:xfrm>
        </p:spPr>
        <p:txBody>
          <a:bodyPr>
            <a:normAutofit/>
          </a:bodyPr>
          <a:lstStyle>
            <a:lvl1pPr algn="ctr">
              <a:defRPr sz="28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3" name="内容占位符 2"/>
          <p:cNvSpPr>
            <a:spLocks noGrp="1"/>
          </p:cNvSpPr>
          <p:nvPr>
            <p:ph idx="1"/>
          </p:nvPr>
        </p:nvSpPr>
        <p:spPr>
          <a:xfrm>
            <a:off x="275549" y="2173830"/>
            <a:ext cx="11640900" cy="4381500"/>
          </a:xfrm>
        </p:spPr>
        <p:txBody>
          <a:bodyPr>
            <a:normAutofit/>
          </a:bodyPr>
          <a:lstStyle>
            <a:lvl1pPr marL="342900" indent="-342900" algn="ctr">
              <a:buFont typeface="Wingdings" panose="05000000000000000000" pitchFamily="2" charset="2"/>
              <a:buChar char="Ø"/>
              <a:defRPr sz="24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标题 1"/>
          <p:cNvSpPr txBox="1"/>
          <p:nvPr userDrawn="1"/>
        </p:nvSpPr>
        <p:spPr>
          <a:xfrm>
            <a:off x="335360" y="44624"/>
            <a:ext cx="5903640" cy="447645"/>
          </a:xfrm>
          <a:prstGeom prst="rect">
            <a:avLst/>
          </a:prstGeom>
        </p:spPr>
        <p:txBody>
          <a:bodyPr>
            <a:normAutofit fontScale="97500"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kumimoji="1" lang="zh-CN" altLang="en-US" sz="2000" b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</a:rPr>
              <a:t>海淀</a:t>
            </a:r>
            <a:r>
              <a:rPr kumimoji="1" lang="en-US" altLang="zh-CN" sz="2000" b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</a:rPr>
              <a:t>·</a:t>
            </a:r>
            <a:r>
              <a:rPr kumimoji="1" lang="zh-CN" altLang="en-US" sz="2000" b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</a:rPr>
              <a:t>空中课堂（高中）</a:t>
            </a:r>
            <a:endParaRPr kumimoji="1" lang="zh-CN" altLang="en-US" sz="2000" b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/>
        </p:nvSpPr>
        <p:spPr>
          <a:xfrm>
            <a:off x="1" y="6731540"/>
            <a:ext cx="12192000" cy="15111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 userDrawn="1"/>
        </p:nvSpPr>
        <p:spPr>
          <a:xfrm>
            <a:off x="-9157" y="0"/>
            <a:ext cx="12192000" cy="119675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18" name="矩形 17"/>
          <p:cNvSpPr/>
          <p:nvPr userDrawn="1"/>
        </p:nvSpPr>
        <p:spPr>
          <a:xfrm>
            <a:off x="-9158" y="1300962"/>
            <a:ext cx="8219677" cy="72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19" name="矩形 18"/>
          <p:cNvSpPr/>
          <p:nvPr userDrawn="1"/>
        </p:nvSpPr>
        <p:spPr>
          <a:xfrm>
            <a:off x="8964563" y="1300962"/>
            <a:ext cx="3218279" cy="72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20" name="标题 1"/>
          <p:cNvSpPr>
            <a:spLocks noGrp="1"/>
          </p:cNvSpPr>
          <p:nvPr>
            <p:ph type="title"/>
          </p:nvPr>
        </p:nvSpPr>
        <p:spPr>
          <a:xfrm>
            <a:off x="301471" y="1393398"/>
            <a:ext cx="11589055" cy="701870"/>
          </a:xfrm>
        </p:spPr>
        <p:txBody>
          <a:bodyPr>
            <a:normAutofit/>
          </a:bodyPr>
          <a:lstStyle>
            <a:lvl1pPr algn="l">
              <a:defRPr sz="28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1" name="内容占位符 2"/>
          <p:cNvSpPr>
            <a:spLocks noGrp="1"/>
          </p:cNvSpPr>
          <p:nvPr>
            <p:ph sz="half" idx="1"/>
          </p:nvPr>
        </p:nvSpPr>
        <p:spPr>
          <a:xfrm>
            <a:off x="301471" y="2291914"/>
            <a:ext cx="11589055" cy="4263416"/>
          </a:xfrm>
        </p:spPr>
        <p:txBody>
          <a:bodyPr>
            <a:normAutofit/>
          </a:bodyPr>
          <a:lstStyle>
            <a:lvl1pPr marL="457200" indent="-457200">
              <a:buFont typeface="Wingdings" panose="05000000000000000000" pitchFamily="2" charset="2"/>
              <a:buChar char="Ø"/>
              <a:defRPr sz="24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>
              <a:defRPr sz="2000"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</p:txBody>
      </p:sp>
      <p:sp>
        <p:nvSpPr>
          <p:cNvPr id="9" name="标题 1"/>
          <p:cNvSpPr txBox="1"/>
          <p:nvPr userDrawn="1"/>
        </p:nvSpPr>
        <p:spPr>
          <a:xfrm>
            <a:off x="335360" y="44624"/>
            <a:ext cx="5903640" cy="447645"/>
          </a:xfrm>
          <a:prstGeom prst="rect">
            <a:avLst/>
          </a:prstGeom>
        </p:spPr>
        <p:txBody>
          <a:bodyPr>
            <a:normAutofit fontScale="97500"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kumimoji="1" lang="zh-CN" altLang="en-US" sz="2000" b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</a:rPr>
              <a:t>海淀</a:t>
            </a:r>
            <a:r>
              <a:rPr kumimoji="1" lang="en-US" altLang="zh-CN" sz="2000" b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</a:rPr>
              <a:t>·</a:t>
            </a:r>
            <a:r>
              <a:rPr kumimoji="1" lang="zh-CN" altLang="en-US" sz="2000" b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</a:rPr>
              <a:t>空中课堂（高中）</a:t>
            </a:r>
            <a:endParaRPr kumimoji="1" lang="zh-CN" altLang="en-US" sz="2000" b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两栏内容-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 userDrawn="1"/>
        </p:nvSpPr>
        <p:spPr>
          <a:xfrm>
            <a:off x="1" y="1"/>
            <a:ext cx="12192000" cy="4571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 userDrawn="1"/>
        </p:nvSpPr>
        <p:spPr>
          <a:xfrm>
            <a:off x="-1" y="6381328"/>
            <a:ext cx="12192000" cy="15111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cxnSp>
        <p:nvCxnSpPr>
          <p:cNvPr id="4" name="直接连接符 3"/>
          <p:cNvCxnSpPr/>
          <p:nvPr userDrawn="1"/>
        </p:nvCxnSpPr>
        <p:spPr>
          <a:xfrm>
            <a:off x="-1" y="980728"/>
            <a:ext cx="121920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标题 1"/>
          <p:cNvSpPr>
            <a:spLocks noGrp="1"/>
          </p:cNvSpPr>
          <p:nvPr>
            <p:ph type="title"/>
          </p:nvPr>
        </p:nvSpPr>
        <p:spPr>
          <a:xfrm>
            <a:off x="99576" y="1072056"/>
            <a:ext cx="11912209" cy="484736"/>
          </a:xfrm>
        </p:spPr>
        <p:txBody>
          <a:bodyPr>
            <a:normAutofit/>
          </a:bodyPr>
          <a:lstStyle>
            <a:lvl1pPr>
              <a:defRPr sz="28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8" name="内容占位符 2"/>
          <p:cNvSpPr>
            <a:spLocks noGrp="1"/>
          </p:cNvSpPr>
          <p:nvPr>
            <p:ph idx="1"/>
          </p:nvPr>
        </p:nvSpPr>
        <p:spPr>
          <a:xfrm>
            <a:off x="275549" y="1736820"/>
            <a:ext cx="11640901" cy="2077591"/>
          </a:xfrm>
        </p:spPr>
        <p:txBody>
          <a:bodyPr/>
          <a:lstStyle>
            <a:lvl1pPr marL="342900" indent="-342900">
              <a:buFont typeface="Wingdings" panose="05000000000000000000" pitchFamily="2" charset="2"/>
              <a:buChar char="Ø"/>
              <a:defRPr sz="24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800100" indent="-342900">
              <a:buFont typeface="Arial" pitchFamily="34" charset="0"/>
              <a:buChar char="•"/>
              <a:defRPr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9" name="内容占位符 2"/>
          <p:cNvSpPr>
            <a:spLocks noGrp="1"/>
          </p:cNvSpPr>
          <p:nvPr>
            <p:ph idx="13"/>
          </p:nvPr>
        </p:nvSpPr>
        <p:spPr>
          <a:xfrm>
            <a:off x="275549" y="3936658"/>
            <a:ext cx="11640901" cy="2396897"/>
          </a:xfrm>
        </p:spPr>
        <p:txBody>
          <a:bodyPr/>
          <a:lstStyle>
            <a:lvl1pPr marL="342900" indent="-342900">
              <a:buFont typeface="Wingdings" panose="05000000000000000000" pitchFamily="2" charset="2"/>
              <a:buChar char="Ø"/>
              <a:defRPr sz="24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800100" indent="-342900">
              <a:buFont typeface="Arial" pitchFamily="34" charset="0"/>
              <a:buChar char="•"/>
              <a:defRPr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两栏内容-竖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 userDrawn="1"/>
        </p:nvSpPr>
        <p:spPr>
          <a:xfrm>
            <a:off x="1" y="1"/>
            <a:ext cx="12192000" cy="4571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16" name="矩形 15"/>
          <p:cNvSpPr/>
          <p:nvPr userDrawn="1"/>
        </p:nvSpPr>
        <p:spPr>
          <a:xfrm>
            <a:off x="-1" y="6381328"/>
            <a:ext cx="12192000" cy="15111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cxnSp>
        <p:nvCxnSpPr>
          <p:cNvPr id="17" name="直接连接符 16"/>
          <p:cNvCxnSpPr/>
          <p:nvPr userDrawn="1"/>
        </p:nvCxnSpPr>
        <p:spPr>
          <a:xfrm>
            <a:off x="-1" y="980728"/>
            <a:ext cx="121920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标题 1"/>
          <p:cNvSpPr>
            <a:spLocks noGrp="1"/>
          </p:cNvSpPr>
          <p:nvPr>
            <p:ph type="title"/>
          </p:nvPr>
        </p:nvSpPr>
        <p:spPr>
          <a:xfrm>
            <a:off x="0" y="1011498"/>
            <a:ext cx="12191999" cy="679280"/>
          </a:xfrm>
        </p:spPr>
        <p:txBody>
          <a:bodyPr>
            <a:normAutofit/>
          </a:bodyPr>
          <a:lstStyle>
            <a:lvl1pPr algn="ctr">
              <a:defRPr sz="28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5" name="内容占位符 2"/>
          <p:cNvSpPr>
            <a:spLocks noGrp="1"/>
          </p:cNvSpPr>
          <p:nvPr>
            <p:ph sz="half" idx="1"/>
          </p:nvPr>
        </p:nvSpPr>
        <p:spPr>
          <a:xfrm>
            <a:off x="275550" y="1845303"/>
            <a:ext cx="5680018" cy="4381500"/>
          </a:xfrm>
        </p:spPr>
        <p:txBody>
          <a:bodyPr/>
          <a:lstStyle>
            <a:lvl1pPr marL="342900" indent="-342900">
              <a:buFont typeface="Wingdings" panose="05000000000000000000" pitchFamily="2" charset="2"/>
              <a:buChar char="Ø"/>
              <a:defRPr sz="24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6" name="内容占位符 3"/>
          <p:cNvSpPr>
            <a:spLocks noGrp="1"/>
          </p:cNvSpPr>
          <p:nvPr>
            <p:ph sz="half" idx="2"/>
          </p:nvPr>
        </p:nvSpPr>
        <p:spPr>
          <a:xfrm>
            <a:off x="6253309" y="1839325"/>
            <a:ext cx="5680018" cy="4381500"/>
          </a:xfrm>
        </p:spPr>
        <p:txBody>
          <a:bodyPr/>
          <a:lstStyle>
            <a:lvl1pPr marL="342900" indent="-342900">
              <a:buFont typeface="Wingdings" panose="05000000000000000000" pitchFamily="2" charset="2"/>
              <a:buChar char="Ø"/>
              <a:defRPr sz="24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文本和图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 userDrawn="1"/>
        </p:nvSpPr>
        <p:spPr>
          <a:xfrm>
            <a:off x="1" y="1"/>
            <a:ext cx="12192000" cy="4571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 userDrawn="1"/>
        </p:nvSpPr>
        <p:spPr>
          <a:xfrm>
            <a:off x="-1" y="6381328"/>
            <a:ext cx="12192000" cy="15111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cxnSp>
        <p:nvCxnSpPr>
          <p:cNvPr id="14" name="直接连接符 13"/>
          <p:cNvCxnSpPr/>
          <p:nvPr userDrawn="1"/>
        </p:nvCxnSpPr>
        <p:spPr>
          <a:xfrm>
            <a:off x="-1" y="980728"/>
            <a:ext cx="121920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图片占位符 2"/>
          <p:cNvSpPr>
            <a:spLocks noGrp="1"/>
          </p:cNvSpPr>
          <p:nvPr>
            <p:ph type="pic" idx="1"/>
          </p:nvPr>
        </p:nvSpPr>
        <p:spPr>
          <a:xfrm>
            <a:off x="196894" y="3757044"/>
            <a:ext cx="5687589" cy="2553724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zh-CN" altLang="en-US" noProof="0"/>
          </a:p>
        </p:txBody>
      </p:sp>
      <p:sp>
        <p:nvSpPr>
          <p:cNvPr id="20" name="图片占位符 2"/>
          <p:cNvSpPr>
            <a:spLocks noGrp="1"/>
          </p:cNvSpPr>
          <p:nvPr>
            <p:ph type="pic" idx="13"/>
          </p:nvPr>
        </p:nvSpPr>
        <p:spPr>
          <a:xfrm>
            <a:off x="6410619" y="3757046"/>
            <a:ext cx="5568812" cy="2553723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zh-CN" altLang="en-US" noProof="0"/>
          </a:p>
        </p:txBody>
      </p:sp>
      <p:sp>
        <p:nvSpPr>
          <p:cNvPr id="21" name="标题 1"/>
          <p:cNvSpPr>
            <a:spLocks noGrp="1"/>
          </p:cNvSpPr>
          <p:nvPr>
            <p:ph type="title"/>
          </p:nvPr>
        </p:nvSpPr>
        <p:spPr>
          <a:xfrm>
            <a:off x="5611" y="1009154"/>
            <a:ext cx="12186389" cy="547638"/>
          </a:xfrm>
        </p:spPr>
        <p:txBody>
          <a:bodyPr>
            <a:normAutofit/>
          </a:bodyPr>
          <a:lstStyle>
            <a:lvl1pPr algn="ctr">
              <a:defRPr sz="28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2" name="内容占位符 2"/>
          <p:cNvSpPr>
            <a:spLocks noGrp="1"/>
          </p:cNvSpPr>
          <p:nvPr>
            <p:ph idx="14"/>
          </p:nvPr>
        </p:nvSpPr>
        <p:spPr>
          <a:xfrm>
            <a:off x="196895" y="1700808"/>
            <a:ext cx="11782536" cy="1985676"/>
          </a:xfrm>
        </p:spPr>
        <p:txBody>
          <a:bodyPr>
            <a:normAutofit/>
          </a:bodyPr>
          <a:lstStyle>
            <a:lvl1pPr marL="342900" indent="-342900">
              <a:buFont typeface="Wingdings" panose="05000000000000000000" pitchFamily="2" charset="2"/>
              <a:buChar char="Ø"/>
              <a:defRPr sz="24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0" indent="0" algn="ctr">
              <a:spcBef>
                <a:spcPct val="0"/>
              </a:spcBef>
              <a:buFont typeface="Arial" pitchFamily="34" charset="0"/>
              <a:buNone/>
              <a:defRPr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图片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矩形 39"/>
          <p:cNvSpPr/>
          <p:nvPr userDrawn="1"/>
        </p:nvSpPr>
        <p:spPr>
          <a:xfrm>
            <a:off x="1" y="1"/>
            <a:ext cx="12192000" cy="4571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41" name="矩形 40"/>
          <p:cNvSpPr/>
          <p:nvPr userDrawn="1"/>
        </p:nvSpPr>
        <p:spPr>
          <a:xfrm>
            <a:off x="-1" y="6381328"/>
            <a:ext cx="12192000" cy="15111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cxnSp>
        <p:nvCxnSpPr>
          <p:cNvPr id="42" name="直接连接符 41"/>
          <p:cNvCxnSpPr/>
          <p:nvPr userDrawn="1"/>
        </p:nvCxnSpPr>
        <p:spPr>
          <a:xfrm>
            <a:off x="-1" y="980728"/>
            <a:ext cx="121920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图片占位符 2"/>
          <p:cNvSpPr>
            <a:spLocks noGrp="1"/>
          </p:cNvSpPr>
          <p:nvPr>
            <p:ph type="pic" idx="1"/>
          </p:nvPr>
        </p:nvSpPr>
        <p:spPr>
          <a:xfrm>
            <a:off x="275549" y="1065188"/>
            <a:ext cx="4989125" cy="3570808"/>
          </a:xfrm>
        </p:spPr>
        <p:txBody>
          <a:bodyPr/>
          <a:lstStyle>
            <a:lvl1pPr marL="0" indent="0">
              <a:buNone/>
              <a:defRPr sz="28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zh-CN" altLang="en-US" noProof="0"/>
          </a:p>
        </p:txBody>
      </p:sp>
      <p:sp>
        <p:nvSpPr>
          <p:cNvPr id="48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275911" y="4760177"/>
            <a:ext cx="4989125" cy="159179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             </a:t>
            </a:r>
            <a:endParaRPr lang="zh-CN" altLang="en-US"/>
          </a:p>
        </p:txBody>
      </p:sp>
      <p:sp>
        <p:nvSpPr>
          <p:cNvPr id="49" name="图片占位符 2"/>
          <p:cNvSpPr>
            <a:spLocks noGrp="1"/>
          </p:cNvSpPr>
          <p:nvPr>
            <p:ph type="pic" idx="13"/>
          </p:nvPr>
        </p:nvSpPr>
        <p:spPr>
          <a:xfrm>
            <a:off x="6342489" y="1015736"/>
            <a:ext cx="5419307" cy="3570808"/>
          </a:xfrm>
        </p:spPr>
        <p:txBody>
          <a:bodyPr/>
          <a:lstStyle>
            <a:lvl1pPr marL="0" indent="0">
              <a:buNone/>
              <a:defRPr sz="28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zh-CN" altLang="en-US" noProof="0"/>
          </a:p>
        </p:txBody>
      </p:sp>
      <p:sp>
        <p:nvSpPr>
          <p:cNvPr id="50" name="文本占位符 3"/>
          <p:cNvSpPr>
            <a:spLocks noGrp="1"/>
          </p:cNvSpPr>
          <p:nvPr>
            <p:ph type="body" sz="half" idx="14" hasCustomPrompt="1"/>
          </p:nvPr>
        </p:nvSpPr>
        <p:spPr>
          <a:xfrm>
            <a:off x="6342489" y="4773434"/>
            <a:ext cx="5419307" cy="159179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             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/>
        </p:nvSpPr>
        <p:spPr>
          <a:xfrm>
            <a:off x="79" y="0"/>
            <a:ext cx="12192000" cy="3645024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rgbClr val="0070C0">
                  <a:shade val="100000"/>
                  <a:satMod val="115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14" name="矩形 13"/>
          <p:cNvSpPr/>
          <p:nvPr userDrawn="1"/>
        </p:nvSpPr>
        <p:spPr>
          <a:xfrm>
            <a:off x="0" y="5301216"/>
            <a:ext cx="8219677" cy="72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sp>
        <p:nvSpPr>
          <p:cNvPr id="15" name="矩形 14"/>
          <p:cNvSpPr/>
          <p:nvPr userDrawn="1"/>
        </p:nvSpPr>
        <p:spPr>
          <a:xfrm>
            <a:off x="8973721" y="5301216"/>
            <a:ext cx="3218279" cy="72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ea typeface="微软雅黑" panose="020b0503020204020204" pitchFamily="34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248" y="4329108"/>
            <a:ext cx="2123678" cy="1944216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399227" y="4239758"/>
            <a:ext cx="676274" cy="46672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image" Target="../media/image1.png" /><Relationship Id="rId11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image" Target="file:///D:\qq&#25991;&#20214;\712321467\Image\C2C\Image2\%7b75232B38-A165-1FB7-499C-2E1C792CACB5%7d.png" TargetMode="Externa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8F63A3B-78C7-47BE-AE5E-E10140E04643}" type="slidenum">
              <a:rPr lang="en-US"/>
              <a:t/>
            </a:fld>
            <a:endParaRPr lang="en-US"/>
          </a:p>
        </p:txBody>
      </p:sp>
      <p:sp>
        <p:nvSpPr>
          <p:cNvPr id="8" name="标题 1"/>
          <p:cNvSpPr txBox="1"/>
          <p:nvPr userDrawn="1"/>
        </p:nvSpPr>
        <p:spPr>
          <a:xfrm>
            <a:off x="335360" y="44624"/>
            <a:ext cx="5903640" cy="447645"/>
          </a:xfrm>
          <a:prstGeom prst="rect">
            <a:avLst/>
          </a:prstGeom>
        </p:spPr>
        <p:txBody>
          <a:bodyPr>
            <a:normAutofit fontScale="97500"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kumimoji="1" lang="zh-CN" altLang="en-US" sz="2000" b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</a:rPr>
              <a:t>海淀</a:t>
            </a:r>
            <a:r>
              <a:rPr kumimoji="1" lang="en-US" altLang="zh-CN" sz="2000" b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</a:rPr>
              <a:t>·</a:t>
            </a:r>
            <a:r>
              <a:rPr kumimoji="1" lang="zh-CN" altLang="en-US" sz="2000" b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</a:rPr>
              <a:t>空中课堂（高中）</a:t>
            </a:r>
            <a:endParaRPr kumimoji="1" lang="zh-CN" altLang="en-US" sz="2000" b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  <p:pic>
        <p:nvPicPr>
          <p:cNvPr id="9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1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1" y="1600204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标题 1"/>
          <p:cNvSpPr txBox="1"/>
          <p:nvPr userDrawn="1"/>
        </p:nvSpPr>
        <p:spPr>
          <a:xfrm>
            <a:off x="335360" y="44624"/>
            <a:ext cx="5903640" cy="447645"/>
          </a:xfrm>
          <a:prstGeom prst="rect">
            <a:avLst/>
          </a:prstGeom>
        </p:spPr>
        <p:txBody>
          <a:bodyPr>
            <a:normAutofit fontScale="97500"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kumimoji="1" lang="zh-CN" altLang="en-US" sz="2000" b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</a:rPr>
              <a:t>海淀</a:t>
            </a:r>
            <a:r>
              <a:rPr kumimoji="1" lang="en-US" altLang="zh-CN" sz="2000" b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</a:rPr>
              <a:t>·</a:t>
            </a:r>
            <a:r>
              <a:rPr kumimoji="1" lang="zh-CN" altLang="en-US" sz="2000" b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</a:rPr>
              <a:t>空中课堂（高中）</a:t>
            </a:r>
            <a:endParaRPr kumimoji="1" lang="zh-CN" altLang="en-US" sz="2000" b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  <p:pic>
        <p:nvPicPr>
          <p:cNvPr id="5" name="图片 1073743875" descr="学科网 zxxk.com"/>
          <p:cNvPicPr>
            <a:picLocks noChangeAspect="1"/>
          </p:cNvPicPr>
          <p:nvPr/>
        </p:nvPicPr>
        <p:blipFill>
          <a:blip r:embed="rId10" r:link="rId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微软雅黑" panose="020b0503020204020204" pitchFamily="34" charset="-122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0410312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1320081"/>
            <a:ext cx="12192000" cy="393879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650">
              <a:solidFill>
                <a:prstClr val="white"/>
              </a:solidFill>
              <a:latin typeface="字魂59号-创粗黑" panose="00000500000000000000" pitchFamily="2" charset="-122"/>
              <a:ea typeface="字魂59号-创粗黑" panose="00000500000000000000" pitchFamily="2" charset="-122"/>
              <a:sym typeface="字魂59号-创粗黑" panose="00000500000000000000" pitchFamily="2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22833" y="645195"/>
            <a:ext cx="12191999" cy="418665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rgbClr val="0070C0">
                  <a:shade val="100000"/>
                  <a:satMod val="115000"/>
                </a:srgb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endParaRPr lang="en-US" altLang="zh-CN" sz="4000" b="1">
              <a:solidFill>
                <a:schemeClr val="bg1"/>
              </a:solidFill>
              <a:latin typeface="Calibri" panose="020f0502020204030204" pitchFamily="34" charset="0"/>
              <a:sym typeface="+mn-ea"/>
            </a:endParaRPr>
          </a:p>
        </p:txBody>
      </p:sp>
      <p:sp>
        <p:nvSpPr>
          <p:cNvPr id="32" name="副标题"/>
          <p:cNvSpPr txBox="1">
            <a:spLocks noChangeArrowheads="1"/>
          </p:cNvSpPr>
          <p:nvPr/>
        </p:nvSpPr>
        <p:spPr bwMode="ltGray">
          <a:xfrm>
            <a:off x="22831" y="935232"/>
            <a:ext cx="12169167" cy="44482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lIns="74766" tIns="37382" rIns="74766" bIns="37382">
            <a:spAutoFit/>
          </a:bodyPr>
          <a:lstStyle>
            <a:defPPr>
              <a:defRPr lang="zh-CN"/>
            </a:defPPr>
            <a:lvl1pPr marL="0" algn="l" defTabSz="815975" rtl="0" eaLnBrk="1" fontAlgn="base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08305" algn="l" defTabSz="815975" rtl="0" eaLnBrk="1" fontAlgn="base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815975" algn="l" defTabSz="815975" rtl="0" eaLnBrk="1" fontAlgn="base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225550" algn="l" defTabSz="815975" rtl="0" eaLnBrk="1" fontAlgn="base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633855" algn="l" defTabSz="815975" rtl="0" eaLnBrk="1" fontAlgn="base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091055" algn="l" defTabSz="8159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548255" algn="l" defTabSz="8159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005455" algn="l" defTabSz="8159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462655" algn="l" defTabSz="8159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spc="275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字魂59号-创粗黑" panose="00000500000000000000" pitchFamily="2" charset="-122"/>
              </a:rPr>
              <a:t>高二年级英语学科     选择性必修一</a:t>
            </a:r>
            <a:endParaRPr lang="zh-CN" altLang="en-US" sz="2400" b="1" spc="275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字魂59号-创粗黑" panose="00000500000000000000" pitchFamily="2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2833" y="2787602"/>
            <a:ext cx="12214832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An Invitation Letter </a:t>
            </a:r>
            <a:endParaRPr lang="en-US" altLang="zh-CN" sz="4000" b="1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3" name="主标题"/>
          <p:cNvSpPr>
            <a:spLocks noChangeArrowheads="1" noChangeShapeType="1" noTextEdit="1"/>
          </p:cNvSpPr>
          <p:nvPr/>
        </p:nvSpPr>
        <p:spPr bwMode="auto">
          <a:xfrm>
            <a:off x="22833" y="1732706"/>
            <a:ext cx="12169167" cy="824842"/>
          </a:xfrm>
          <a:prstGeom prst="rect">
            <a:avLst/>
          </a:prstGeom>
        </p:spPr>
        <p:txBody>
          <a:bodyPr wrap="none" fromWordArt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kern="10" spc="275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字魂59号-创粗黑" panose="00000500000000000000" pitchFamily="2" charset="-122"/>
              </a:rPr>
              <a:t>Unit 1 Relationship     Writing Workshop</a:t>
            </a:r>
            <a:endParaRPr lang="en-US" altLang="zh-CN" sz="2800" b="1" kern="10" spc="275">
              <a:solidFill>
                <a:prstClr val="white"/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  <a:sym typeface="字魂59号-创粗黑" panose="000005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3600" b="1"/>
              <a:t>文本分析</a:t>
            </a:r>
            <a:endParaRPr lang="zh-CN" altLang="en-US" sz="3600" b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zh-CN" altLang="en-US" sz="3200"/>
              <a:t>本节课提供了一篇邀请信。</a:t>
            </a:r>
            <a:endParaRPr lang="en-US" altLang="zh-CN" sz="3200"/>
          </a:p>
          <a:p>
            <a:r>
              <a:rPr lang="zh-CN" altLang="en-US" sz="3200"/>
              <a:t>文章开头首先开门见山亮出主题，指出</a:t>
            </a:r>
            <a:r>
              <a:rPr lang="en-US" altLang="zh-CN" sz="3200"/>
              <a:t>5</a:t>
            </a:r>
            <a:r>
              <a:rPr lang="zh-CN" altLang="en-US" sz="3200"/>
              <a:t>月</a:t>
            </a:r>
            <a:r>
              <a:rPr lang="en-US" altLang="zh-CN" sz="3200"/>
              <a:t>10</a:t>
            </a:r>
            <a:r>
              <a:rPr lang="zh-CN" altLang="en-US" sz="3200"/>
              <a:t>日将举行演讲比赛的决赛，希望</a:t>
            </a:r>
            <a:r>
              <a:rPr lang="en-US" altLang="zh-CN" sz="3200" err="1"/>
              <a:t>MrJenson</a:t>
            </a:r>
            <a:r>
              <a:rPr lang="zh-CN" altLang="en-US" sz="3200"/>
              <a:t>能够出席担任评委。第二段较为详细地描述了活动的背景。接下来的两个段落分别描述了之后活动的内容和活动的相关事宜，即</a:t>
            </a:r>
            <a:r>
              <a:rPr lang="en-US" altLang="zh-CN" sz="3200" err="1"/>
              <a:t>Mr</a:t>
            </a:r>
            <a:r>
              <a:rPr lang="zh-CN" altLang="en-US" sz="3200"/>
              <a:t> </a:t>
            </a:r>
            <a:r>
              <a:rPr lang="en-US" altLang="zh-CN" sz="3200"/>
              <a:t>Jenson</a:t>
            </a:r>
            <a:r>
              <a:rPr lang="zh-CN" altLang="en-US" sz="3200"/>
              <a:t>如果作为评委需要做哪些事情以及何时何地碰面商讨具体事宜。最后以再次提出邀请来结束整个邮件。</a:t>
            </a:r>
            <a:endParaRPr lang="en-US" altLang="zh-CN" sz="3200"/>
          </a:p>
          <a:p>
            <a:r>
              <a:rPr lang="zh-CN" altLang="en-US" sz="3200"/>
              <a:t>该语篇从词汇，句型，布局结构以及话题等方面都为写作提供了很好的范例。</a:t>
            </a:r>
            <a:endParaRPr lang="zh-CN" altLang="en-US" sz="32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3"/>
          <p:cNvSpPr>
            <a:spLocks noGrp="1"/>
          </p:cNvSpPr>
          <p:nvPr>
            <p:ph type="title"/>
          </p:nvPr>
        </p:nvSpPr>
        <p:spPr>
          <a:xfrm>
            <a:off x="301471" y="620688"/>
            <a:ext cx="11912209" cy="484736"/>
          </a:xfrm>
        </p:spPr>
        <p:txBody>
          <a:bodyPr>
            <a:noAutofit/>
          </a:bodyPr>
          <a:lstStyle/>
          <a:p>
            <a:pPr lvl="0" algn="l" fontAlgn="base">
              <a:spcAft>
                <a:spcPct val="0"/>
              </a:spcAft>
            </a:pPr>
            <a:r>
              <a:rPr lang="zh-CN" altLang="zh-CN" sz="4000" b="1">
                <a:solidFill>
                  <a:schemeClr val="bg1"/>
                </a:solidFill>
                <a:latin typeface="Arial Narrow" panose="020b0606020202030204" pitchFamily="34" charset="0"/>
                <a:ea typeface="宋体" panose="02010600030101010101" pitchFamily="2" charset="-122"/>
                <a:cs typeface="+mn-cs"/>
              </a:rPr>
              <a:t>Objectives</a:t>
            </a:r>
            <a:endParaRPr lang="zh-CN" altLang="zh-CN" sz="4000" b="1">
              <a:solidFill>
                <a:schemeClr val="bg1"/>
              </a:solidFill>
              <a:latin typeface="Arial Narrow" panose="020b0606020202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内容占位符 4"/>
          <p:cNvSpPr>
            <a:spLocks noGrp="1"/>
          </p:cNvSpPr>
          <p:nvPr>
            <p:ph idx="1"/>
          </p:nvPr>
        </p:nvSpPr>
        <p:spPr>
          <a:xfrm>
            <a:off x="191343" y="1556195"/>
            <a:ext cx="11725107" cy="4681117"/>
          </a:xfrm>
        </p:spPr>
        <p:txBody>
          <a:bodyPr>
            <a:normAutofit/>
          </a:bodyPr>
          <a:lstStyle/>
          <a:p>
            <a:pPr marL="0" lvl="0" indent="0" fontAlgn="base">
              <a:spcBef>
                <a:spcPct val="50000"/>
              </a:spcBef>
              <a:spcAft>
                <a:spcPct val="0"/>
              </a:spcAft>
              <a:buNone/>
            </a:pPr>
            <a:r>
              <a:rPr lang="zh-CN" altLang="zh-CN" sz="40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At the end of th</a:t>
            </a:r>
            <a:r>
              <a:rPr lang="en-US" altLang="zh-CN" sz="40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 class</a:t>
            </a:r>
            <a:r>
              <a:rPr lang="zh-CN" altLang="zh-CN" sz="40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US" altLang="zh-CN" sz="40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I hope </a:t>
            </a:r>
            <a:r>
              <a:rPr lang="zh-CN" altLang="zh-CN" sz="40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you</a:t>
            </a:r>
            <a:r>
              <a:rPr lang="en-US" altLang="zh-CN" sz="40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’</a:t>
            </a:r>
            <a:r>
              <a:rPr lang="zh-CN" altLang="zh-CN" sz="40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ll be able to</a:t>
            </a:r>
            <a:r>
              <a:rPr lang="en-US" altLang="zh-CN" sz="40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endParaRPr lang="en-US" altLang="zh-CN" sz="400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zh-CN" altLang="zh-CN" sz="400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zh-CN" altLang="zh-CN" sz="400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lvl="0" indent="0" fontAlgn="base">
              <a:spcBef>
                <a:spcPct val="50000"/>
              </a:spcBef>
              <a:spcAft>
                <a:spcPct val="0"/>
              </a:spcAft>
              <a:buNone/>
            </a:pPr>
            <a:endParaRPr lang="zh-CN" altLang="zh-CN" sz="400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191343" y="2420888"/>
            <a:ext cx="11809313" cy="477793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Font typeface="Wingdings" panose="05000000000000000000" pitchFamily="2" charset="2"/>
              <a:buChar char="n"/>
              <a:defRPr/>
            </a:pPr>
            <a:r>
              <a:rPr lang="en-US" altLang="zh-CN" sz="3600" kern="0">
                <a:solidFill>
                  <a:srgbClr val="000000"/>
                </a:solidFill>
                <a:latin typeface="Arial"/>
                <a:ea typeface="宋体" panose="02010600030101010101" pitchFamily="2" charset="-122"/>
              </a:rPr>
              <a:t> </a:t>
            </a:r>
            <a:r>
              <a:rPr lang="en-US" altLang="zh-CN" sz="3600" kern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Focus on structure and language of an invitation  letter.</a:t>
            </a:r>
            <a:endParaRPr lang="en-US" altLang="zh-CN" sz="3600" kern="0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lvl="0">
              <a:buFont typeface="Wingdings" panose="05000000000000000000" pitchFamily="2" charset="2"/>
              <a:buChar char="n"/>
            </a:pPr>
            <a:r>
              <a:rPr lang="en-US" altLang="zh-CN" sz="3600" kern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Remember some formal expressions that can be used in an invitation  letter.</a:t>
            </a:r>
            <a:endParaRPr lang="en-US" altLang="zh-CN" sz="3600" kern="0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lvl="0">
              <a:buFont typeface="Wingdings" panose="05000000000000000000" pitchFamily="2" charset="2"/>
              <a:buChar char="n"/>
            </a:pPr>
            <a:r>
              <a:rPr lang="en-US" altLang="zh-CN" sz="3600" kern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3600" kern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practise writing an i</a:t>
            </a:r>
            <a:r>
              <a:rPr lang="en-US" altLang="zh-CN" sz="400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nvitation</a:t>
            </a:r>
            <a:r>
              <a:rPr lang="en-US" altLang="zh-CN" sz="400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</a:t>
            </a:r>
            <a:r>
              <a:rPr lang="en-US" altLang="zh-CN" sz="36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letter;</a:t>
            </a:r>
            <a:endParaRPr lang="en-US" altLang="zh-CN" sz="3600" ker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endParaRPr kumimoji="0" lang="en-US" altLang="zh-CN" sz="36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>
          <a:xfrm>
            <a:off x="515144" y="1459062"/>
            <a:ext cx="610618" cy="3663706"/>
          </a:xfrm>
          <a:prstGeom prst="roundRect">
            <a:avLst>
              <a:gd name="adj" fmla="val 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650">
              <a:solidFill>
                <a:prstClr val="white"/>
              </a:solidFill>
              <a:latin typeface="字魂59号-创粗黑" panose="00000500000000000000" pitchFamily="2" charset="-122"/>
              <a:ea typeface="字魂59号-创粗黑" panose="00000500000000000000" pitchFamily="2" charset="-122"/>
              <a:sym typeface="字魂59号-创粗黑" panose="00000500000000000000" pitchFamily="2" charset="-122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2619611" y="692697"/>
            <a:ext cx="8963221" cy="3816422"/>
            <a:chOff x="3647100" y="1814499"/>
            <a:chExt cx="7020009" cy="2414992"/>
          </a:xfrm>
        </p:grpSpPr>
        <p:sp>
          <p:nvSpPr>
            <p:cNvPr id="6" name="矩形 5"/>
            <p:cNvSpPr/>
            <p:nvPr/>
          </p:nvSpPr>
          <p:spPr>
            <a:xfrm>
              <a:off x="3647100" y="1814499"/>
              <a:ext cx="936001" cy="65503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prstClr val="white"/>
                  </a:solidFill>
                  <a:latin typeface="黑体" panose="02010609060101010101" pitchFamily="49" charset="-122"/>
                  <a:ea typeface="黑体" panose="02010609060101010101" pitchFamily="49" charset="-122"/>
                  <a:sym typeface="字魂59号-创粗黑" panose="00000500000000000000" pitchFamily="2" charset="-122"/>
                </a:rPr>
                <a:t>1</a:t>
              </a:r>
              <a:endParaRPr lang="zh-CN" altLang="en-US" sz="2800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字魂59号-创粗黑" panose="00000500000000000000" pitchFamily="2" charset="-122"/>
              </a:endParaRPr>
            </a:p>
          </p:txBody>
        </p:sp>
        <p:sp>
          <p:nvSpPr>
            <p:cNvPr id="9" name="矩形 8"/>
            <p:cNvSpPr/>
            <p:nvPr/>
          </p:nvSpPr>
          <p:spPr>
            <a:xfrm>
              <a:off x="3647100" y="2694479"/>
              <a:ext cx="936001" cy="65503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prstClr val="white"/>
                  </a:solidFill>
                  <a:latin typeface="黑体" panose="02010609060101010101" pitchFamily="49" charset="-122"/>
                  <a:ea typeface="黑体" panose="02010609060101010101" pitchFamily="49" charset="-122"/>
                  <a:sym typeface="字魂59号-创粗黑" panose="00000500000000000000" pitchFamily="2" charset="-122"/>
                </a:rPr>
                <a:t>2</a:t>
              </a:r>
              <a:endParaRPr lang="zh-CN" altLang="en-US" sz="2800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字魂59号-创粗黑" panose="00000500000000000000" pitchFamily="2" charset="-122"/>
              </a:endParaRPr>
            </a:p>
          </p:txBody>
        </p:sp>
        <p:sp>
          <p:nvSpPr>
            <p:cNvPr id="10" name="矩形 9"/>
            <p:cNvSpPr/>
            <p:nvPr/>
          </p:nvSpPr>
          <p:spPr>
            <a:xfrm>
              <a:off x="4683474" y="2694479"/>
              <a:ext cx="5983635" cy="65503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en-US" altLang="zh-CN" sz="4000">
                  <a:solidFill>
                    <a:prstClr val="white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字魂59号-创粗黑" panose="00000500000000000000" pitchFamily="2" charset="-122"/>
                </a:rPr>
                <a:t>         Read for writing</a:t>
              </a:r>
              <a:endParaRPr lang="zh-CN" altLang="en-US" sz="4000">
                <a:solidFill>
                  <a:prstClr val="white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字魂59号-创粗黑" panose="00000500000000000000" pitchFamily="2" charset="-122"/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>
              <a:off x="3647100" y="3574459"/>
              <a:ext cx="936001" cy="65503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prstClr val="white"/>
                  </a:solidFill>
                  <a:latin typeface="黑体" panose="02010609060101010101" pitchFamily="49" charset="-122"/>
                  <a:ea typeface="黑体" panose="02010609060101010101" pitchFamily="49" charset="-122"/>
                  <a:sym typeface="字魂59号-创粗黑" panose="00000500000000000000" pitchFamily="2" charset="-122"/>
                </a:rPr>
                <a:t>3</a:t>
              </a:r>
              <a:endParaRPr lang="zh-CN" altLang="en-US" sz="2800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字魂59号-创粗黑" panose="00000500000000000000" pitchFamily="2" charset="-122"/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4683474" y="3574459"/>
              <a:ext cx="5983635" cy="65503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>
                  <a:solidFill>
                    <a:prstClr val="white"/>
                  </a:solidFill>
                  <a:latin typeface="字魂59号-创粗黑" panose="00000500000000000000" pitchFamily="2" charset="-122"/>
                  <a:ea typeface="字魂59号-创粗黑" panose="00000500000000000000" pitchFamily="2" charset="-122"/>
                  <a:cs typeface="华文黑体" pitchFamily="2" charset="-122"/>
                  <a:sym typeface="字魂59号-创粗黑" panose="00000500000000000000" pitchFamily="2" charset="-122"/>
                </a:rPr>
                <a:t> </a:t>
              </a:r>
              <a:r>
                <a:rPr lang="en-US" altLang="zh-CN" sz="4000">
                  <a:solidFill>
                    <a:prstClr val="white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字魂59号-创粗黑" panose="00000500000000000000" pitchFamily="2" charset="-122"/>
                </a:rPr>
                <a:t>Focus on structure and language</a:t>
              </a:r>
              <a:endParaRPr lang="zh-CN" altLang="en-US" sz="4000">
                <a:solidFill>
                  <a:prstClr val="white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字魂59号-创粗黑" panose="00000500000000000000" pitchFamily="2" charset="-122"/>
              </a:endParaRPr>
            </a:p>
          </p:txBody>
        </p:sp>
      </p:grpSp>
      <p:sp>
        <p:nvSpPr>
          <p:cNvPr id="21" name="Freeform 5"/>
          <p:cNvSpPr/>
          <p:nvPr/>
        </p:nvSpPr>
        <p:spPr bwMode="auto">
          <a:xfrm>
            <a:off x="913727" y="2349629"/>
            <a:ext cx="1700635" cy="1533316"/>
          </a:xfrm>
          <a:custGeom>
            <a:gdLst>
              <a:gd name="T0" fmla="*/ 2151 w 2740"/>
              <a:gd name="T1" fmla="*/ 2315 h 2446"/>
              <a:gd name="T2" fmla="*/ 2055 w 2740"/>
              <a:gd name="T3" fmla="*/ 2410 h 2446"/>
              <a:gd name="T4" fmla="*/ 1918 w 2740"/>
              <a:gd name="T5" fmla="*/ 2445 h 2446"/>
              <a:gd name="T6" fmla="*/ 816 w 2740"/>
              <a:gd name="T7" fmla="*/ 2445 h 2446"/>
              <a:gd name="T8" fmla="*/ 685 w 2740"/>
              <a:gd name="T9" fmla="*/ 2410 h 2446"/>
              <a:gd name="T10" fmla="*/ 589 w 2740"/>
              <a:gd name="T11" fmla="*/ 2314 h 2446"/>
              <a:gd name="T12" fmla="*/ 36 w 2740"/>
              <a:gd name="T13" fmla="*/ 1356 h 2446"/>
              <a:gd name="T14" fmla="*/ 0 w 2740"/>
              <a:gd name="T15" fmla="*/ 1223 h 2446"/>
              <a:gd name="T16" fmla="*/ 36 w 2740"/>
              <a:gd name="T17" fmla="*/ 1089 h 2446"/>
              <a:gd name="T18" fmla="*/ 587 w 2740"/>
              <a:gd name="T19" fmla="*/ 135 h 2446"/>
              <a:gd name="T20" fmla="*/ 685 w 2740"/>
              <a:gd name="T21" fmla="*/ 37 h 2446"/>
              <a:gd name="T22" fmla="*/ 810 w 2740"/>
              <a:gd name="T23" fmla="*/ 1 h 2446"/>
              <a:gd name="T24" fmla="*/ 1916 w 2740"/>
              <a:gd name="T25" fmla="*/ 1 h 2446"/>
              <a:gd name="T26" fmla="*/ 2055 w 2740"/>
              <a:gd name="T27" fmla="*/ 37 h 2446"/>
              <a:gd name="T28" fmla="*/ 2151 w 2740"/>
              <a:gd name="T29" fmla="*/ 132 h 2446"/>
              <a:gd name="T30" fmla="*/ 2702 w 2740"/>
              <a:gd name="T31" fmla="*/ 1086 h 2446"/>
              <a:gd name="T32" fmla="*/ 2740 w 2740"/>
              <a:gd name="T33" fmla="*/ 1223 h 2446"/>
              <a:gd name="T34" fmla="*/ 2701 w 2740"/>
              <a:gd name="T35" fmla="*/ 1361 h 2446"/>
              <a:gd name="T36" fmla="*/ 2151 w 2740"/>
              <a:gd name="T37" fmla="*/ 2315 h 24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2740" h="2446">
                <a:moveTo>
                  <a:pt x="2151" y="2315"/>
                </a:moveTo>
                <a:cubicBezTo>
                  <a:pt x="2128" y="2353"/>
                  <a:pt x="2096" y="2386"/>
                  <a:pt x="2055" y="2410"/>
                </a:cubicBezTo>
                <a:cubicBezTo>
                  <a:pt x="2012" y="2435"/>
                  <a:pt x="1965" y="2446"/>
                  <a:pt x="1918" y="2445"/>
                </a:cubicBezTo>
                <a:lnTo>
                  <a:pt x="816" y="2445"/>
                </a:lnTo>
                <a:cubicBezTo>
                  <a:pt x="772" y="2445"/>
                  <a:pt x="726" y="2434"/>
                  <a:pt x="685" y="2410"/>
                </a:cubicBezTo>
                <a:cubicBezTo>
                  <a:pt x="644" y="2386"/>
                  <a:pt x="611" y="2353"/>
                  <a:pt x="589" y="2314"/>
                </a:cubicBezTo>
                <a:lnTo>
                  <a:pt x="36" y="1356"/>
                </a:lnTo>
                <a:cubicBezTo>
                  <a:pt x="13" y="1317"/>
                  <a:pt x="0" y="1272"/>
                  <a:pt x="0" y="1223"/>
                </a:cubicBezTo>
                <a:cubicBezTo>
                  <a:pt x="0" y="1174"/>
                  <a:pt x="13" y="1129"/>
                  <a:pt x="36" y="1089"/>
                </a:cubicBezTo>
                <a:lnTo>
                  <a:pt x="587" y="135"/>
                </a:lnTo>
                <a:cubicBezTo>
                  <a:pt x="610" y="96"/>
                  <a:pt x="643" y="61"/>
                  <a:pt x="685" y="37"/>
                </a:cubicBezTo>
                <a:cubicBezTo>
                  <a:pt x="724" y="14"/>
                  <a:pt x="767" y="2"/>
                  <a:pt x="810" y="1"/>
                </a:cubicBezTo>
                <a:lnTo>
                  <a:pt x="1916" y="1"/>
                </a:lnTo>
                <a:cubicBezTo>
                  <a:pt x="1963" y="0"/>
                  <a:pt x="2011" y="11"/>
                  <a:pt x="2055" y="37"/>
                </a:cubicBezTo>
                <a:cubicBezTo>
                  <a:pt x="2096" y="60"/>
                  <a:pt x="2129" y="93"/>
                  <a:pt x="2151" y="132"/>
                </a:cubicBezTo>
                <a:lnTo>
                  <a:pt x="2702" y="1086"/>
                </a:lnTo>
                <a:cubicBezTo>
                  <a:pt x="2726" y="1126"/>
                  <a:pt x="2740" y="1173"/>
                  <a:pt x="2740" y="1223"/>
                </a:cubicBezTo>
                <a:cubicBezTo>
                  <a:pt x="2740" y="1274"/>
                  <a:pt x="2726" y="1321"/>
                  <a:pt x="2701" y="1361"/>
                </a:cubicBezTo>
                <a:lnTo>
                  <a:pt x="2151" y="2315"/>
                </a:lnTo>
                <a:close/>
              </a:path>
            </a:pathLst>
          </a:custGeom>
          <a:solidFill>
            <a:srgbClr val="D9D9D9">
              <a:alpha val="56078"/>
            </a:srgbClr>
          </a:solidFill>
          <a:ln w="9525" cap="flat">
            <a:noFill/>
            <a:prstDash val="solid"/>
            <a:miter lim="800000"/>
          </a:ln>
        </p:spPr>
        <p:txBody>
          <a:bodyPr vert="horz" wrap="square" lIns="83713" tIns="41856" rIns="83713" bIns="41856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50">
              <a:solidFill>
                <a:prstClr val="black"/>
              </a:solidFill>
              <a:latin typeface="字魂59号-创粗黑" panose="00000500000000000000" pitchFamily="2" charset="-122"/>
              <a:ea typeface="字魂59号-创粗黑" panose="00000500000000000000" pitchFamily="2" charset="-122"/>
              <a:sym typeface="字魂59号-创粗黑" panose="00000500000000000000" pitchFamily="2" charset="-122"/>
            </a:endParaRPr>
          </a:p>
        </p:txBody>
      </p:sp>
      <p:sp>
        <p:nvSpPr>
          <p:cNvPr id="22" name="TextBox 78"/>
          <p:cNvSpPr txBox="1"/>
          <p:nvPr/>
        </p:nvSpPr>
        <p:spPr>
          <a:xfrm>
            <a:off x="1075843" y="3374631"/>
            <a:ext cx="12234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字魂59号-创粗黑" panose="00000500000000000000" pitchFamily="2" charset="-122"/>
              </a:rPr>
              <a:t>CONTENTS</a:t>
            </a:r>
            <a:endParaRPr lang="zh-CN" altLang="en-US" sz="2000" b="1">
              <a:solidFill>
                <a:srgbClr val="0070C0"/>
              </a:solidFill>
              <a:latin typeface="黑体" panose="02010609060101010101" pitchFamily="49" charset="-122"/>
              <a:ea typeface="黑体" panose="02010609060101010101" pitchFamily="49" charset="-122"/>
              <a:sym typeface="字魂59号-创粗黑" panose="00000500000000000000" pitchFamily="2" charset="-122"/>
            </a:endParaRPr>
          </a:p>
        </p:txBody>
      </p:sp>
      <p:sp>
        <p:nvSpPr>
          <p:cNvPr id="19" name="TextBox 79"/>
          <p:cNvSpPr txBox="1"/>
          <p:nvPr/>
        </p:nvSpPr>
        <p:spPr>
          <a:xfrm>
            <a:off x="1212098" y="2851411"/>
            <a:ext cx="10871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字魂59号-创粗黑" panose="00000500000000000000" pitchFamily="2" charset="-122"/>
              </a:rPr>
              <a:t>目 录</a:t>
            </a:r>
            <a:endParaRPr lang="zh-CN" altLang="en-US" sz="2800" b="1">
              <a:solidFill>
                <a:srgbClr val="0070C0"/>
              </a:solidFill>
              <a:latin typeface="黑体" panose="02010609060101010101" pitchFamily="49" charset="-122"/>
              <a:ea typeface="黑体" panose="02010609060101010101" pitchFamily="49" charset="-122"/>
              <a:sym typeface="字魂59号-创粗黑" panose="00000500000000000000" pitchFamily="2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2619611" y="4941168"/>
            <a:ext cx="1195096" cy="103515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字魂59号-创粗黑" panose="00000500000000000000" pitchFamily="2" charset="-122"/>
              </a:rPr>
              <a:t>4</a:t>
            </a:r>
            <a:endParaRPr lang="zh-CN" altLang="en-US" sz="2800">
              <a:solidFill>
                <a:prstClr val="white"/>
              </a:solidFill>
              <a:latin typeface="黑体" panose="02010609060101010101" pitchFamily="49" charset="-122"/>
              <a:ea typeface="黑体" panose="02010609060101010101" pitchFamily="49" charset="-122"/>
              <a:sym typeface="字魂59号-创粗黑" panose="00000500000000000000" pitchFamily="2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3942864" y="4941168"/>
            <a:ext cx="7639968" cy="103515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solidFill>
                  <a:prstClr val="white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Compose your writing</a:t>
            </a:r>
            <a:endParaRPr lang="zh-CN" altLang="en-US" sz="4000">
              <a:solidFill>
                <a:prstClr val="white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3942864" y="692697"/>
            <a:ext cx="7639968" cy="103515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prstClr val="white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         Activate and share </a:t>
            </a:r>
            <a:endParaRPr lang="zh-CN" altLang="en-US" sz="4000">
              <a:solidFill>
                <a:prstClr val="white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Freeform 5"/>
          <p:cNvSpPr/>
          <p:nvPr/>
        </p:nvSpPr>
        <p:spPr bwMode="auto">
          <a:xfrm>
            <a:off x="1285465" y="1973173"/>
            <a:ext cx="2677906" cy="2414439"/>
          </a:xfrm>
          <a:custGeom>
            <a:gdLst>
              <a:gd name="T0" fmla="*/ 2151 w 2740"/>
              <a:gd name="T1" fmla="*/ 2315 h 2446"/>
              <a:gd name="T2" fmla="*/ 2055 w 2740"/>
              <a:gd name="T3" fmla="*/ 2410 h 2446"/>
              <a:gd name="T4" fmla="*/ 1918 w 2740"/>
              <a:gd name="T5" fmla="*/ 2445 h 2446"/>
              <a:gd name="T6" fmla="*/ 816 w 2740"/>
              <a:gd name="T7" fmla="*/ 2445 h 2446"/>
              <a:gd name="T8" fmla="*/ 685 w 2740"/>
              <a:gd name="T9" fmla="*/ 2410 h 2446"/>
              <a:gd name="T10" fmla="*/ 589 w 2740"/>
              <a:gd name="T11" fmla="*/ 2314 h 2446"/>
              <a:gd name="T12" fmla="*/ 36 w 2740"/>
              <a:gd name="T13" fmla="*/ 1356 h 2446"/>
              <a:gd name="T14" fmla="*/ 0 w 2740"/>
              <a:gd name="T15" fmla="*/ 1223 h 2446"/>
              <a:gd name="T16" fmla="*/ 36 w 2740"/>
              <a:gd name="T17" fmla="*/ 1089 h 2446"/>
              <a:gd name="T18" fmla="*/ 587 w 2740"/>
              <a:gd name="T19" fmla="*/ 135 h 2446"/>
              <a:gd name="T20" fmla="*/ 685 w 2740"/>
              <a:gd name="T21" fmla="*/ 37 h 2446"/>
              <a:gd name="T22" fmla="*/ 810 w 2740"/>
              <a:gd name="T23" fmla="*/ 1 h 2446"/>
              <a:gd name="T24" fmla="*/ 1916 w 2740"/>
              <a:gd name="T25" fmla="*/ 1 h 2446"/>
              <a:gd name="T26" fmla="*/ 2055 w 2740"/>
              <a:gd name="T27" fmla="*/ 37 h 2446"/>
              <a:gd name="T28" fmla="*/ 2151 w 2740"/>
              <a:gd name="T29" fmla="*/ 132 h 2446"/>
              <a:gd name="T30" fmla="*/ 2702 w 2740"/>
              <a:gd name="T31" fmla="*/ 1086 h 2446"/>
              <a:gd name="T32" fmla="*/ 2740 w 2740"/>
              <a:gd name="T33" fmla="*/ 1223 h 2446"/>
              <a:gd name="T34" fmla="*/ 2701 w 2740"/>
              <a:gd name="T35" fmla="*/ 1361 h 2446"/>
              <a:gd name="T36" fmla="*/ 2151 w 2740"/>
              <a:gd name="T37" fmla="*/ 2315 h 24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2740" h="2446">
                <a:moveTo>
                  <a:pt x="2151" y="2315"/>
                </a:moveTo>
                <a:cubicBezTo>
                  <a:pt x="2128" y="2353"/>
                  <a:pt x="2096" y="2386"/>
                  <a:pt x="2055" y="2410"/>
                </a:cubicBezTo>
                <a:cubicBezTo>
                  <a:pt x="2012" y="2435"/>
                  <a:pt x="1965" y="2446"/>
                  <a:pt x="1918" y="2445"/>
                </a:cubicBezTo>
                <a:lnTo>
                  <a:pt x="816" y="2445"/>
                </a:lnTo>
                <a:cubicBezTo>
                  <a:pt x="772" y="2445"/>
                  <a:pt x="726" y="2434"/>
                  <a:pt x="685" y="2410"/>
                </a:cubicBezTo>
                <a:cubicBezTo>
                  <a:pt x="644" y="2386"/>
                  <a:pt x="611" y="2353"/>
                  <a:pt x="589" y="2314"/>
                </a:cubicBezTo>
                <a:lnTo>
                  <a:pt x="36" y="1356"/>
                </a:lnTo>
                <a:cubicBezTo>
                  <a:pt x="13" y="1317"/>
                  <a:pt x="0" y="1272"/>
                  <a:pt x="0" y="1223"/>
                </a:cubicBezTo>
                <a:cubicBezTo>
                  <a:pt x="0" y="1174"/>
                  <a:pt x="13" y="1129"/>
                  <a:pt x="36" y="1089"/>
                </a:cubicBezTo>
                <a:lnTo>
                  <a:pt x="587" y="135"/>
                </a:lnTo>
                <a:cubicBezTo>
                  <a:pt x="610" y="96"/>
                  <a:pt x="643" y="61"/>
                  <a:pt x="685" y="37"/>
                </a:cubicBezTo>
                <a:cubicBezTo>
                  <a:pt x="724" y="14"/>
                  <a:pt x="767" y="2"/>
                  <a:pt x="810" y="1"/>
                </a:cubicBezTo>
                <a:lnTo>
                  <a:pt x="1916" y="1"/>
                </a:lnTo>
                <a:cubicBezTo>
                  <a:pt x="1963" y="0"/>
                  <a:pt x="2011" y="11"/>
                  <a:pt x="2055" y="37"/>
                </a:cubicBezTo>
                <a:cubicBezTo>
                  <a:pt x="2096" y="60"/>
                  <a:pt x="2129" y="93"/>
                  <a:pt x="2151" y="132"/>
                </a:cubicBezTo>
                <a:lnTo>
                  <a:pt x="2702" y="1086"/>
                </a:lnTo>
                <a:cubicBezTo>
                  <a:pt x="2726" y="1126"/>
                  <a:pt x="2740" y="1173"/>
                  <a:pt x="2740" y="1223"/>
                </a:cubicBezTo>
                <a:cubicBezTo>
                  <a:pt x="2740" y="1274"/>
                  <a:pt x="2726" y="1321"/>
                  <a:pt x="2701" y="1361"/>
                </a:cubicBezTo>
                <a:lnTo>
                  <a:pt x="2151" y="2315"/>
                </a:lnTo>
                <a:close/>
              </a:path>
            </a:pathLst>
          </a:custGeom>
          <a:solidFill>
            <a:srgbClr val="D9D9D9">
              <a:alpha val="56078"/>
            </a:srgbClr>
          </a:solidFill>
          <a:ln w="9525" cap="flat">
            <a:noFill/>
            <a:prstDash val="solid"/>
            <a:miter lim="800000"/>
          </a:ln>
        </p:spPr>
        <p:txBody>
          <a:bodyPr vert="horz" wrap="square" lIns="83713" tIns="41856" rIns="83713" bIns="41856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字魂59号-创粗黑" panose="00000500000000000000" pitchFamily="2" charset="-122"/>
              <a:ea typeface="字魂59号-创粗黑" panose="00000500000000000000" pitchFamily="2" charset="-122"/>
              <a:cs typeface="+mn-cs"/>
              <a:sym typeface="字魂59号-创粗黑" panose="00000500000000000000" pitchFamily="2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4343613" y="2327632"/>
            <a:ext cx="7099205" cy="1635375"/>
          </a:xfrm>
          <a:prstGeom prst="roundRect">
            <a:avLst/>
          </a:prstGeom>
          <a:solidFill>
            <a:srgbClr val="EAE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字魂59号-创粗黑" panose="00000500000000000000" pitchFamily="2" charset="-122"/>
              <a:ea typeface="字魂59号-创粗黑" panose="00000500000000000000" pitchFamily="2" charset="-122"/>
              <a:cs typeface="+mn-cs"/>
              <a:sym typeface="字魂59号-创粗黑" panose="00000500000000000000" pitchFamily="2" charset="-122"/>
            </a:endParaRPr>
          </a:p>
        </p:txBody>
      </p:sp>
      <p:sp>
        <p:nvSpPr>
          <p:cNvPr id="16" name="KSO_Shape"/>
          <p:cNvSpPr/>
          <p:nvPr/>
        </p:nvSpPr>
        <p:spPr bwMode="auto">
          <a:xfrm>
            <a:off x="1934137" y="2685427"/>
            <a:ext cx="1441644" cy="989929"/>
          </a:xfrm>
          <a:custGeom>
            <a:gdLst>
              <a:gd name="T0" fmla="*/ 2147483646 w 112"/>
              <a:gd name="T1" fmla="*/ 2147483646 h 77"/>
              <a:gd name="T2" fmla="*/ 2147483646 w 112"/>
              <a:gd name="T3" fmla="*/ 2147483646 h 77"/>
              <a:gd name="T4" fmla="*/ 2147483646 w 112"/>
              <a:gd name="T5" fmla="*/ 2147483646 h 77"/>
              <a:gd name="T6" fmla="*/ 2147483646 w 112"/>
              <a:gd name="T7" fmla="*/ 2147483646 h 77"/>
              <a:gd name="T8" fmla="*/ 2147483646 w 112"/>
              <a:gd name="T9" fmla="*/ 2147483646 h 77"/>
              <a:gd name="T10" fmla="*/ 0 w 112"/>
              <a:gd name="T11" fmla="*/ 2147483646 h 77"/>
              <a:gd name="T12" fmla="*/ 2147483646 w 112"/>
              <a:gd name="T13" fmla="*/ 2147483646 h 77"/>
              <a:gd name="T14" fmla="*/ 2147483646 w 112"/>
              <a:gd name="T15" fmla="*/ 2147483646 h 77"/>
              <a:gd name="T16" fmla="*/ 2147483646 w 112"/>
              <a:gd name="T17" fmla="*/ 2147483646 h 77"/>
              <a:gd name="T18" fmla="*/ 2147483646 w 112"/>
              <a:gd name="T19" fmla="*/ 2147483646 h 77"/>
              <a:gd name="T20" fmla="*/ 2147483646 w 112"/>
              <a:gd name="T21" fmla="*/ 2147483646 h 77"/>
              <a:gd name="T22" fmla="*/ 2147483646 w 112"/>
              <a:gd name="T23" fmla="*/ 2147483646 h 77"/>
              <a:gd name="T24" fmla="*/ 2147483646 w 112"/>
              <a:gd name="T25" fmla="*/ 2147483646 h 77"/>
              <a:gd name="T26" fmla="*/ 2147483646 w 112"/>
              <a:gd name="T27" fmla="*/ 2147483646 h 77"/>
              <a:gd name="T28" fmla="*/ 2147483646 w 112"/>
              <a:gd name="T29" fmla="*/ 2147483646 h 77"/>
              <a:gd name="T30" fmla="*/ 2147483646 w 112"/>
              <a:gd name="T31" fmla="*/ 2147483646 h 77"/>
              <a:gd name="T32" fmla="*/ 2147483646 w 112"/>
              <a:gd name="T33" fmla="*/ 2147483646 h 77"/>
              <a:gd name="T34" fmla="*/ 2147483646 w 112"/>
              <a:gd name="T35" fmla="*/ 2147483646 h 77"/>
              <a:gd name="T36" fmla="*/ 2147483646 w 112"/>
              <a:gd name="T37" fmla="*/ 2147483646 h 77"/>
              <a:gd name="T38" fmla="*/ 2147483646 w 112"/>
              <a:gd name="T39" fmla="*/ 2147483646 h 77"/>
              <a:gd name="T40" fmla="*/ 2147483646 w 112"/>
              <a:gd name="T41" fmla="*/ 2147483646 h 77"/>
              <a:gd name="T42" fmla="*/ 2147483646 w 112"/>
              <a:gd name="T43" fmla="*/ 2147483646 h 77"/>
              <a:gd name="T44" fmla="*/ 2147483646 w 112"/>
              <a:gd name="T45" fmla="*/ 2147483646 h 77"/>
              <a:gd name="T46" fmla="*/ 2147483646 w 112"/>
              <a:gd name="T47" fmla="*/ 2147483646 h 77"/>
              <a:gd name="T48" fmla="*/ 2147483646 w 112"/>
              <a:gd name="T49" fmla="*/ 2147483646 h 77"/>
              <a:gd name="T50" fmla="*/ 2147483646 w 112"/>
              <a:gd name="T51" fmla="*/ 2147483646 h 77"/>
              <a:gd name="T52" fmla="*/ 2147483646 w 112"/>
              <a:gd name="T53" fmla="*/ 2147483646 h 77"/>
              <a:gd name="T54" fmla="*/ 2147483646 w 112"/>
              <a:gd name="T55" fmla="*/ 2147483646 h 77"/>
              <a:gd name="T56" fmla="*/ 2147483646 w 112"/>
              <a:gd name="T57" fmla="*/ 2147483646 h 77"/>
              <a:gd name="T58" fmla="*/ 2147483646 w 112"/>
              <a:gd name="T59" fmla="*/ 2147483646 h 77"/>
              <a:gd name="T60" fmla="*/ 2147483646 w 112"/>
              <a:gd name="T61" fmla="*/ 2147483646 h 77"/>
              <a:gd name="T62" fmla="*/ 2147483646 w 112"/>
              <a:gd name="T63" fmla="*/ 2147483646 h 77"/>
              <a:gd name="T64" fmla="*/ 2147483646 w 112"/>
              <a:gd name="T65" fmla="*/ 2147483646 h 77"/>
              <a:gd name="T66" fmla="*/ 2147483646 w 112"/>
              <a:gd name="T67" fmla="*/ 2147483646 h 77"/>
              <a:gd name="T68" fmla="*/ 2147483646 w 112"/>
              <a:gd name="T69" fmla="*/ 2147483646 h 77"/>
              <a:gd name="T70" fmla="*/ 2147483646 w 112"/>
              <a:gd name="T71" fmla="*/ 2147483646 h 77"/>
              <a:gd name="T72" fmla="*/ 2147483646 w 112"/>
              <a:gd name="T73" fmla="*/ 2147483646 h 77"/>
              <a:gd name="T74" fmla="*/ 2147483646 w 112"/>
              <a:gd name="T75" fmla="*/ 2147483646 h 77"/>
              <a:gd name="T76" fmla="*/ 2147483646 w 112"/>
              <a:gd name="T77" fmla="*/ 2147483646 h 77"/>
              <a:gd name="T78" fmla="*/ 2147483646 w 112"/>
              <a:gd name="T79" fmla="*/ 2147483646 h 77"/>
              <a:gd name="T80" fmla="*/ 2147483646 w 112"/>
              <a:gd name="T81" fmla="*/ 2147483646 h 77"/>
              <a:gd name="T82" fmla="*/ 2147483646 w 112"/>
              <a:gd name="T83" fmla="*/ 2147483646 h 77"/>
              <a:gd name="T84" fmla="*/ 2147483646 w 112"/>
              <a:gd name="T85" fmla="*/ 2147483646 h 77"/>
              <a:gd name="T86" fmla="*/ 2147483646 w 112"/>
              <a:gd name="T87" fmla="*/ 2147483646 h 77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</a:gdLst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0" t="0" r="r" b="b"/>
            <a:pathLst>
              <a:path w="112" h="77">
                <a:moveTo>
                  <a:pt x="56" y="0"/>
                </a:moveTo>
                <a:cubicBezTo>
                  <a:pt x="62" y="0"/>
                  <a:pt x="66" y="4"/>
                  <a:pt x="66" y="10"/>
                </a:cubicBezTo>
                <a:cubicBezTo>
                  <a:pt x="66" y="15"/>
                  <a:pt x="62" y="20"/>
                  <a:pt x="56" y="20"/>
                </a:cubicBezTo>
                <a:cubicBezTo>
                  <a:pt x="51" y="20"/>
                  <a:pt x="46" y="15"/>
                  <a:pt x="46" y="10"/>
                </a:cubicBezTo>
                <a:cubicBezTo>
                  <a:pt x="46" y="4"/>
                  <a:pt x="51" y="0"/>
                  <a:pt x="56" y="0"/>
                </a:cubicBezTo>
                <a:close/>
                <a:moveTo>
                  <a:pt x="15" y="49"/>
                </a:moveTo>
                <a:cubicBezTo>
                  <a:pt x="15" y="66"/>
                  <a:pt x="15" y="66"/>
                  <a:pt x="15" y="66"/>
                </a:cubicBezTo>
                <a:cubicBezTo>
                  <a:pt x="10" y="66"/>
                  <a:pt x="10" y="66"/>
                  <a:pt x="10" y="66"/>
                </a:cubicBezTo>
                <a:cubicBezTo>
                  <a:pt x="10" y="52"/>
                  <a:pt x="10" y="52"/>
                  <a:pt x="10" y="52"/>
                </a:cubicBezTo>
                <a:cubicBezTo>
                  <a:pt x="9" y="52"/>
                  <a:pt x="9" y="52"/>
                  <a:pt x="9" y="52"/>
                </a:cubicBezTo>
                <a:cubicBezTo>
                  <a:pt x="9" y="66"/>
                  <a:pt x="9" y="66"/>
                  <a:pt x="9" y="66"/>
                </a:cubicBezTo>
                <a:cubicBezTo>
                  <a:pt x="4" y="66"/>
                  <a:pt x="4" y="66"/>
                  <a:pt x="4" y="66"/>
                </a:cubicBezTo>
                <a:cubicBezTo>
                  <a:pt x="4" y="49"/>
                  <a:pt x="4" y="49"/>
                  <a:pt x="4" y="49"/>
                </a:cubicBezTo>
                <a:cubicBezTo>
                  <a:pt x="4" y="46"/>
                  <a:pt x="4" y="46"/>
                  <a:pt x="4" y="46"/>
                </a:cubicBezTo>
                <a:cubicBezTo>
                  <a:pt x="4" y="37"/>
                  <a:pt x="4" y="37"/>
                  <a:pt x="4" y="37"/>
                </a:cubicBezTo>
                <a:cubicBezTo>
                  <a:pt x="4" y="37"/>
                  <a:pt x="4" y="37"/>
                  <a:pt x="4" y="37"/>
                </a:cubicBezTo>
                <a:cubicBezTo>
                  <a:pt x="4" y="46"/>
                  <a:pt x="4" y="46"/>
                  <a:pt x="4" y="46"/>
                </a:cubicBezTo>
                <a:cubicBezTo>
                  <a:pt x="0" y="46"/>
                  <a:pt x="0" y="46"/>
                  <a:pt x="0" y="46"/>
                </a:cubicBezTo>
                <a:cubicBezTo>
                  <a:pt x="0" y="33"/>
                  <a:pt x="0" y="33"/>
                  <a:pt x="0" y="33"/>
                </a:cubicBezTo>
                <a:cubicBezTo>
                  <a:pt x="0" y="31"/>
                  <a:pt x="1" y="29"/>
                  <a:pt x="4" y="29"/>
                </a:cubicBezTo>
                <a:cubicBezTo>
                  <a:pt x="13" y="29"/>
                  <a:pt x="13" y="29"/>
                  <a:pt x="13" y="29"/>
                </a:cubicBezTo>
                <a:cubicBezTo>
                  <a:pt x="13" y="30"/>
                  <a:pt x="13" y="30"/>
                  <a:pt x="13" y="31"/>
                </a:cubicBezTo>
                <a:cubicBezTo>
                  <a:pt x="13" y="49"/>
                  <a:pt x="13" y="49"/>
                  <a:pt x="13" y="49"/>
                </a:cubicBezTo>
                <a:cubicBezTo>
                  <a:pt x="15" y="49"/>
                  <a:pt x="15" y="49"/>
                  <a:pt x="15" y="49"/>
                </a:cubicBezTo>
                <a:close/>
                <a:moveTo>
                  <a:pt x="10" y="15"/>
                </a:moveTo>
                <a:cubicBezTo>
                  <a:pt x="13" y="15"/>
                  <a:pt x="16" y="18"/>
                  <a:pt x="16" y="22"/>
                </a:cubicBezTo>
                <a:cubicBezTo>
                  <a:pt x="16" y="23"/>
                  <a:pt x="16" y="24"/>
                  <a:pt x="15" y="25"/>
                </a:cubicBezTo>
                <a:cubicBezTo>
                  <a:pt x="15" y="26"/>
                  <a:pt x="15" y="26"/>
                  <a:pt x="14" y="26"/>
                </a:cubicBezTo>
                <a:cubicBezTo>
                  <a:pt x="13" y="27"/>
                  <a:pt x="12" y="28"/>
                  <a:pt x="10" y="28"/>
                </a:cubicBezTo>
                <a:cubicBezTo>
                  <a:pt x="6" y="28"/>
                  <a:pt x="3" y="25"/>
                  <a:pt x="3" y="22"/>
                </a:cubicBezTo>
                <a:cubicBezTo>
                  <a:pt x="3" y="18"/>
                  <a:pt x="6" y="15"/>
                  <a:pt x="10" y="15"/>
                </a:cubicBezTo>
                <a:close/>
                <a:moveTo>
                  <a:pt x="96" y="49"/>
                </a:moveTo>
                <a:cubicBezTo>
                  <a:pt x="96" y="66"/>
                  <a:pt x="96" y="66"/>
                  <a:pt x="96" y="66"/>
                </a:cubicBezTo>
                <a:cubicBezTo>
                  <a:pt x="101" y="66"/>
                  <a:pt x="101" y="66"/>
                  <a:pt x="101" y="66"/>
                </a:cubicBezTo>
                <a:cubicBezTo>
                  <a:pt x="101" y="52"/>
                  <a:pt x="101" y="52"/>
                  <a:pt x="101" y="52"/>
                </a:cubicBezTo>
                <a:cubicBezTo>
                  <a:pt x="102" y="52"/>
                  <a:pt x="102" y="52"/>
                  <a:pt x="102" y="52"/>
                </a:cubicBezTo>
                <a:cubicBezTo>
                  <a:pt x="102" y="66"/>
                  <a:pt x="102" y="66"/>
                  <a:pt x="102" y="66"/>
                </a:cubicBezTo>
                <a:cubicBezTo>
                  <a:pt x="107" y="66"/>
                  <a:pt x="107" y="66"/>
                  <a:pt x="107" y="66"/>
                </a:cubicBezTo>
                <a:cubicBezTo>
                  <a:pt x="107" y="49"/>
                  <a:pt x="107" y="49"/>
                  <a:pt x="107" y="49"/>
                </a:cubicBezTo>
                <a:cubicBezTo>
                  <a:pt x="107" y="46"/>
                  <a:pt x="107" y="46"/>
                  <a:pt x="107" y="46"/>
                </a:cubicBezTo>
                <a:cubicBezTo>
                  <a:pt x="107" y="37"/>
                  <a:pt x="107" y="37"/>
                  <a:pt x="107" y="37"/>
                </a:cubicBezTo>
                <a:cubicBezTo>
                  <a:pt x="107" y="37"/>
                  <a:pt x="107" y="37"/>
                  <a:pt x="107" y="37"/>
                </a:cubicBezTo>
                <a:cubicBezTo>
                  <a:pt x="107" y="46"/>
                  <a:pt x="107" y="46"/>
                  <a:pt x="107" y="46"/>
                </a:cubicBezTo>
                <a:cubicBezTo>
                  <a:pt x="112" y="46"/>
                  <a:pt x="112" y="46"/>
                  <a:pt x="112" y="46"/>
                </a:cubicBezTo>
                <a:cubicBezTo>
                  <a:pt x="112" y="33"/>
                  <a:pt x="112" y="33"/>
                  <a:pt x="112" y="33"/>
                </a:cubicBezTo>
                <a:cubicBezTo>
                  <a:pt x="112" y="31"/>
                  <a:pt x="110" y="29"/>
                  <a:pt x="107" y="29"/>
                </a:cubicBezTo>
                <a:cubicBezTo>
                  <a:pt x="98" y="29"/>
                  <a:pt x="98" y="29"/>
                  <a:pt x="98" y="29"/>
                </a:cubicBezTo>
                <a:cubicBezTo>
                  <a:pt x="98" y="30"/>
                  <a:pt x="98" y="30"/>
                  <a:pt x="98" y="31"/>
                </a:cubicBezTo>
                <a:cubicBezTo>
                  <a:pt x="98" y="49"/>
                  <a:pt x="98" y="49"/>
                  <a:pt x="98" y="49"/>
                </a:cubicBezTo>
                <a:cubicBezTo>
                  <a:pt x="96" y="49"/>
                  <a:pt x="96" y="49"/>
                  <a:pt x="96" y="49"/>
                </a:cubicBezTo>
                <a:close/>
                <a:moveTo>
                  <a:pt x="101" y="15"/>
                </a:moveTo>
                <a:cubicBezTo>
                  <a:pt x="98" y="15"/>
                  <a:pt x="95" y="18"/>
                  <a:pt x="95" y="22"/>
                </a:cubicBezTo>
                <a:cubicBezTo>
                  <a:pt x="95" y="23"/>
                  <a:pt x="95" y="24"/>
                  <a:pt x="96" y="25"/>
                </a:cubicBezTo>
                <a:cubicBezTo>
                  <a:pt x="96" y="26"/>
                  <a:pt x="97" y="26"/>
                  <a:pt x="97" y="26"/>
                </a:cubicBezTo>
                <a:cubicBezTo>
                  <a:pt x="98" y="27"/>
                  <a:pt x="100" y="28"/>
                  <a:pt x="101" y="28"/>
                </a:cubicBezTo>
                <a:cubicBezTo>
                  <a:pt x="105" y="28"/>
                  <a:pt x="108" y="25"/>
                  <a:pt x="108" y="22"/>
                </a:cubicBezTo>
                <a:cubicBezTo>
                  <a:pt x="108" y="18"/>
                  <a:pt x="105" y="15"/>
                  <a:pt x="101" y="15"/>
                </a:cubicBezTo>
                <a:close/>
                <a:moveTo>
                  <a:pt x="75" y="51"/>
                </a:moveTo>
                <a:cubicBezTo>
                  <a:pt x="75" y="72"/>
                  <a:pt x="75" y="72"/>
                  <a:pt x="75" y="72"/>
                </a:cubicBezTo>
                <a:cubicBezTo>
                  <a:pt x="80" y="72"/>
                  <a:pt x="80" y="72"/>
                  <a:pt x="80" y="72"/>
                </a:cubicBezTo>
                <a:cubicBezTo>
                  <a:pt x="80" y="54"/>
                  <a:pt x="80" y="54"/>
                  <a:pt x="80" y="54"/>
                </a:cubicBezTo>
                <a:cubicBezTo>
                  <a:pt x="82" y="54"/>
                  <a:pt x="82" y="54"/>
                  <a:pt x="82" y="54"/>
                </a:cubicBezTo>
                <a:cubicBezTo>
                  <a:pt x="82" y="72"/>
                  <a:pt x="82" y="72"/>
                  <a:pt x="82" y="72"/>
                </a:cubicBezTo>
                <a:cubicBezTo>
                  <a:pt x="87" y="72"/>
                  <a:pt x="87" y="72"/>
                  <a:pt x="87" y="72"/>
                </a:cubicBezTo>
                <a:cubicBezTo>
                  <a:pt x="87" y="51"/>
                  <a:pt x="87" y="51"/>
                  <a:pt x="87" y="51"/>
                </a:cubicBezTo>
                <a:cubicBezTo>
                  <a:pt x="87" y="47"/>
                  <a:pt x="87" y="47"/>
                  <a:pt x="87" y="47"/>
                </a:cubicBezTo>
                <a:cubicBezTo>
                  <a:pt x="87" y="36"/>
                  <a:pt x="87" y="36"/>
                  <a:pt x="87" y="36"/>
                </a:cubicBezTo>
                <a:cubicBezTo>
                  <a:pt x="88" y="36"/>
                  <a:pt x="88" y="36"/>
                  <a:pt x="88" y="36"/>
                </a:cubicBezTo>
                <a:cubicBezTo>
                  <a:pt x="88" y="47"/>
                  <a:pt x="88" y="47"/>
                  <a:pt x="88" y="47"/>
                </a:cubicBezTo>
                <a:cubicBezTo>
                  <a:pt x="94" y="47"/>
                  <a:pt x="94" y="47"/>
                  <a:pt x="94" y="47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28"/>
                  <a:pt x="91" y="26"/>
                  <a:pt x="88" y="26"/>
                </a:cubicBezTo>
                <a:cubicBezTo>
                  <a:pt x="77" y="26"/>
                  <a:pt x="77" y="26"/>
                  <a:pt x="77" y="26"/>
                </a:cubicBezTo>
                <a:cubicBezTo>
                  <a:pt x="77" y="27"/>
                  <a:pt x="77" y="28"/>
                  <a:pt x="77" y="28"/>
                </a:cubicBezTo>
                <a:cubicBezTo>
                  <a:pt x="77" y="51"/>
                  <a:pt x="77" y="51"/>
                  <a:pt x="77" y="51"/>
                </a:cubicBezTo>
                <a:cubicBezTo>
                  <a:pt x="75" y="51"/>
                  <a:pt x="75" y="51"/>
                  <a:pt x="75" y="51"/>
                </a:cubicBezTo>
                <a:close/>
                <a:moveTo>
                  <a:pt x="65" y="47"/>
                </a:moveTo>
                <a:cubicBezTo>
                  <a:pt x="65" y="32"/>
                  <a:pt x="65" y="32"/>
                  <a:pt x="65" y="32"/>
                </a:cubicBezTo>
                <a:cubicBezTo>
                  <a:pt x="64" y="32"/>
                  <a:pt x="64" y="32"/>
                  <a:pt x="64" y="32"/>
                </a:cubicBezTo>
                <a:cubicBezTo>
                  <a:pt x="64" y="47"/>
                  <a:pt x="64" y="47"/>
                  <a:pt x="64" y="47"/>
                </a:cubicBezTo>
                <a:cubicBezTo>
                  <a:pt x="64" y="50"/>
                  <a:pt x="64" y="50"/>
                  <a:pt x="64" y="50"/>
                </a:cubicBezTo>
                <a:cubicBezTo>
                  <a:pt x="64" y="77"/>
                  <a:pt x="64" y="77"/>
                  <a:pt x="64" y="77"/>
                </a:cubicBezTo>
                <a:cubicBezTo>
                  <a:pt x="57" y="77"/>
                  <a:pt x="57" y="77"/>
                  <a:pt x="57" y="77"/>
                </a:cubicBezTo>
                <a:cubicBezTo>
                  <a:pt x="57" y="55"/>
                  <a:pt x="57" y="55"/>
                  <a:pt x="57" y="55"/>
                </a:cubicBezTo>
                <a:cubicBezTo>
                  <a:pt x="55" y="55"/>
                  <a:pt x="55" y="55"/>
                  <a:pt x="55" y="55"/>
                </a:cubicBezTo>
                <a:cubicBezTo>
                  <a:pt x="55" y="77"/>
                  <a:pt x="55" y="77"/>
                  <a:pt x="55" y="77"/>
                </a:cubicBezTo>
                <a:cubicBezTo>
                  <a:pt x="48" y="77"/>
                  <a:pt x="48" y="77"/>
                  <a:pt x="48" y="77"/>
                </a:cubicBezTo>
                <a:cubicBezTo>
                  <a:pt x="48" y="50"/>
                  <a:pt x="48" y="50"/>
                  <a:pt x="48" y="50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32"/>
                  <a:pt x="48" y="32"/>
                  <a:pt x="48" y="32"/>
                </a:cubicBezTo>
                <a:cubicBezTo>
                  <a:pt x="47" y="32"/>
                  <a:pt x="47" y="32"/>
                  <a:pt x="47" y="32"/>
                </a:cubicBezTo>
                <a:cubicBezTo>
                  <a:pt x="47" y="47"/>
                  <a:pt x="47" y="47"/>
                  <a:pt x="47" y="47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27"/>
                  <a:pt x="41" y="27"/>
                  <a:pt x="41" y="27"/>
                </a:cubicBezTo>
                <a:cubicBezTo>
                  <a:pt x="41" y="24"/>
                  <a:pt x="44" y="21"/>
                  <a:pt x="47" y="21"/>
                </a:cubicBezTo>
                <a:cubicBezTo>
                  <a:pt x="66" y="21"/>
                  <a:pt x="46" y="21"/>
                  <a:pt x="65" y="21"/>
                </a:cubicBezTo>
                <a:cubicBezTo>
                  <a:pt x="69" y="21"/>
                  <a:pt x="71" y="24"/>
                  <a:pt x="71" y="27"/>
                </a:cubicBezTo>
                <a:cubicBezTo>
                  <a:pt x="71" y="47"/>
                  <a:pt x="71" y="47"/>
                  <a:pt x="71" y="47"/>
                </a:cubicBezTo>
                <a:cubicBezTo>
                  <a:pt x="70" y="47"/>
                  <a:pt x="68" y="47"/>
                  <a:pt x="65" y="47"/>
                </a:cubicBezTo>
                <a:close/>
                <a:moveTo>
                  <a:pt x="37" y="51"/>
                </a:moveTo>
                <a:cubicBezTo>
                  <a:pt x="37" y="72"/>
                  <a:pt x="37" y="72"/>
                  <a:pt x="37" y="72"/>
                </a:cubicBezTo>
                <a:cubicBezTo>
                  <a:pt x="31" y="72"/>
                  <a:pt x="31" y="72"/>
                  <a:pt x="31" y="72"/>
                </a:cubicBezTo>
                <a:cubicBezTo>
                  <a:pt x="31" y="54"/>
                  <a:pt x="31" y="54"/>
                  <a:pt x="31" y="54"/>
                </a:cubicBezTo>
                <a:cubicBezTo>
                  <a:pt x="30" y="54"/>
                  <a:pt x="30" y="54"/>
                  <a:pt x="30" y="54"/>
                </a:cubicBezTo>
                <a:cubicBezTo>
                  <a:pt x="30" y="72"/>
                  <a:pt x="30" y="72"/>
                  <a:pt x="30" y="72"/>
                </a:cubicBezTo>
                <a:cubicBezTo>
                  <a:pt x="24" y="72"/>
                  <a:pt x="24" y="72"/>
                  <a:pt x="24" y="72"/>
                </a:cubicBezTo>
                <a:cubicBezTo>
                  <a:pt x="24" y="51"/>
                  <a:pt x="24" y="51"/>
                  <a:pt x="24" y="51"/>
                </a:cubicBezTo>
                <a:cubicBezTo>
                  <a:pt x="24" y="47"/>
                  <a:pt x="24" y="47"/>
                  <a:pt x="24" y="47"/>
                </a:cubicBezTo>
                <a:cubicBezTo>
                  <a:pt x="24" y="36"/>
                  <a:pt x="24" y="36"/>
                  <a:pt x="24" y="36"/>
                </a:cubicBezTo>
                <a:cubicBezTo>
                  <a:pt x="23" y="36"/>
                  <a:pt x="23" y="36"/>
                  <a:pt x="23" y="36"/>
                </a:cubicBezTo>
                <a:cubicBezTo>
                  <a:pt x="23" y="47"/>
                  <a:pt x="23" y="47"/>
                  <a:pt x="23" y="47"/>
                </a:cubicBezTo>
                <a:cubicBezTo>
                  <a:pt x="18" y="47"/>
                  <a:pt x="18" y="47"/>
                  <a:pt x="18" y="47"/>
                </a:cubicBezTo>
                <a:cubicBezTo>
                  <a:pt x="18" y="31"/>
                  <a:pt x="18" y="31"/>
                  <a:pt x="18" y="31"/>
                </a:cubicBezTo>
                <a:cubicBezTo>
                  <a:pt x="18" y="28"/>
                  <a:pt x="20" y="26"/>
                  <a:pt x="23" y="26"/>
                </a:cubicBezTo>
                <a:cubicBezTo>
                  <a:pt x="35" y="26"/>
                  <a:pt x="35" y="26"/>
                  <a:pt x="35" y="26"/>
                </a:cubicBezTo>
                <a:cubicBezTo>
                  <a:pt x="35" y="27"/>
                  <a:pt x="35" y="28"/>
                  <a:pt x="35" y="28"/>
                </a:cubicBezTo>
                <a:cubicBezTo>
                  <a:pt x="35" y="51"/>
                  <a:pt x="35" y="51"/>
                  <a:pt x="35" y="51"/>
                </a:cubicBezTo>
                <a:cubicBezTo>
                  <a:pt x="37" y="51"/>
                  <a:pt x="37" y="51"/>
                  <a:pt x="37" y="51"/>
                </a:cubicBezTo>
                <a:close/>
                <a:moveTo>
                  <a:pt x="31" y="9"/>
                </a:moveTo>
                <a:cubicBezTo>
                  <a:pt x="35" y="9"/>
                  <a:pt x="39" y="12"/>
                  <a:pt x="39" y="17"/>
                </a:cubicBezTo>
                <a:cubicBezTo>
                  <a:pt x="39" y="19"/>
                  <a:pt x="38" y="20"/>
                  <a:pt x="37" y="22"/>
                </a:cubicBezTo>
                <a:cubicBezTo>
                  <a:pt x="37" y="22"/>
                  <a:pt x="37" y="22"/>
                  <a:pt x="37" y="23"/>
                </a:cubicBezTo>
                <a:cubicBezTo>
                  <a:pt x="35" y="24"/>
                  <a:pt x="33" y="25"/>
                  <a:pt x="31" y="25"/>
                </a:cubicBezTo>
                <a:cubicBezTo>
                  <a:pt x="26" y="25"/>
                  <a:pt x="22" y="21"/>
                  <a:pt x="22" y="17"/>
                </a:cubicBezTo>
                <a:cubicBezTo>
                  <a:pt x="22" y="12"/>
                  <a:pt x="26" y="9"/>
                  <a:pt x="31" y="9"/>
                </a:cubicBezTo>
                <a:close/>
                <a:moveTo>
                  <a:pt x="81" y="9"/>
                </a:moveTo>
                <a:cubicBezTo>
                  <a:pt x="76" y="9"/>
                  <a:pt x="73" y="12"/>
                  <a:pt x="73" y="17"/>
                </a:cubicBezTo>
                <a:cubicBezTo>
                  <a:pt x="73" y="19"/>
                  <a:pt x="73" y="20"/>
                  <a:pt x="74" y="22"/>
                </a:cubicBezTo>
                <a:cubicBezTo>
                  <a:pt x="75" y="22"/>
                  <a:pt x="75" y="22"/>
                  <a:pt x="75" y="23"/>
                </a:cubicBezTo>
                <a:cubicBezTo>
                  <a:pt x="77" y="24"/>
                  <a:pt x="79" y="25"/>
                  <a:pt x="81" y="25"/>
                </a:cubicBezTo>
                <a:cubicBezTo>
                  <a:pt x="85" y="25"/>
                  <a:pt x="89" y="21"/>
                  <a:pt x="89" y="17"/>
                </a:cubicBezTo>
                <a:cubicBezTo>
                  <a:pt x="89" y="12"/>
                  <a:pt x="85" y="9"/>
                  <a:pt x="81" y="9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  <a:sp3d contourW="12700">
              <a:contourClr>
                <a:srgbClr val="FFFFFF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50" b="0" i="0" u="none" strike="noStrike" kern="1200" cap="none" spc="0" normalizeH="0" baseline="0" noProof="0">
              <a:ln>
                <a:noFill/>
              </a:ln>
              <a:solidFill>
                <a:srgbClr val="1C666E"/>
              </a:solidFill>
              <a:effectLst/>
              <a:uLnTx/>
              <a:uFillTx/>
              <a:latin typeface="字魂59号-创粗黑" panose="00000500000000000000" pitchFamily="2" charset="-122"/>
              <a:ea typeface="字魂59号-创粗黑" panose="00000500000000000000" pitchFamily="2" charset="-122"/>
              <a:cs typeface="+mn-cs"/>
              <a:sym typeface="字魂59号-创粗黑" panose="00000500000000000000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559382" y="2638137"/>
            <a:ext cx="1091966" cy="10221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604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字魂59号-创粗黑" panose="00000500000000000000" pitchFamily="2" charset="-122"/>
                <a:ea typeface="字魂59号-创粗黑" panose="00000500000000000000" pitchFamily="2" charset="-122"/>
                <a:cs typeface="+mn-cs"/>
                <a:sym typeface="字魂59号-创粗黑" panose="00000500000000000000" pitchFamily="2" charset="-122"/>
              </a:rPr>
              <a:t>01</a:t>
            </a:r>
            <a:endParaRPr kumimoji="0" lang="zh-CN" altLang="en-US" sz="604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字魂59号-创粗黑" panose="00000500000000000000" pitchFamily="2" charset="-122"/>
              <a:ea typeface="字魂59号-创粗黑" panose="00000500000000000000" pitchFamily="2" charset="-122"/>
              <a:cs typeface="+mn-cs"/>
              <a:sym typeface="字魂59号-创粗黑" panose="00000500000000000000" pitchFamily="2" charset="-122"/>
            </a:endParaRPr>
          </a:p>
        </p:txBody>
      </p:sp>
      <p:sp>
        <p:nvSpPr>
          <p:cNvPr id="17" name="圆角矩形 16"/>
          <p:cNvSpPr/>
          <p:nvPr/>
        </p:nvSpPr>
        <p:spPr>
          <a:xfrm>
            <a:off x="515145" y="1459062"/>
            <a:ext cx="536281" cy="3663706"/>
          </a:xfrm>
          <a:prstGeom prst="roundRect">
            <a:avLst>
              <a:gd name="adj" fmla="val 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字魂59号-创粗黑" panose="00000500000000000000" pitchFamily="2" charset="-122"/>
              <a:ea typeface="字魂59号-创粗黑" panose="00000500000000000000" pitchFamily="2" charset="-122"/>
              <a:cs typeface="+mn-cs"/>
              <a:sym typeface="字魂59号-创粗黑" panose="00000500000000000000" pitchFamily="2" charset="-122"/>
            </a:endParaRPr>
          </a:p>
        </p:txBody>
      </p:sp>
      <p:sp>
        <p:nvSpPr>
          <p:cNvPr id="21" name="文本框 19"/>
          <p:cNvSpPr txBox="1"/>
          <p:nvPr/>
        </p:nvSpPr>
        <p:spPr bwMode="auto">
          <a:xfrm>
            <a:off x="3963371" y="4539458"/>
            <a:ext cx="6125972" cy="332161"/>
          </a:xfrm>
          <a:prstGeom prst="rect">
            <a:avLst/>
          </a:prstGeom>
          <a:noFill/>
        </p:spPr>
        <p:txBody>
          <a:bodyPr wrap="square" lIns="83713" tIns="41856" rIns="83713" bIns="418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4572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65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9号-创粗黑" panose="00000500000000000000" pitchFamily="2" charset="-122"/>
              <a:ea typeface="字魂59号-创粗黑" panose="00000500000000000000" pitchFamily="2" charset="-122"/>
              <a:cs typeface="+mn-ea"/>
              <a:sym typeface="字魂59号-创粗黑" panose="00000500000000000000" pitchFamily="2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5519936" y="2640206"/>
            <a:ext cx="5760640" cy="103515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prstClr val="white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字魂59号-创粗黑" panose="00000500000000000000" pitchFamily="2" charset="-122"/>
              </a:rPr>
              <a:t>         Activate and share </a:t>
            </a:r>
            <a:endParaRPr lang="zh-CN" altLang="en-US" sz="4000" b="1">
              <a:solidFill>
                <a:prstClr val="white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字魂59号-创粗黑" panose="000005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21" name="矩形 5"/>
          <p:cNvSpPr>
            <a:spLocks noChangeArrowheads="1"/>
          </p:cNvSpPr>
          <p:nvPr/>
        </p:nvSpPr>
        <p:spPr bwMode="auto">
          <a:xfrm>
            <a:off x="2495550" y="2060576"/>
            <a:ext cx="79200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000000"/>
                </a:solidFill>
                <a:latin typeface="Calibri" panose="020f0502020204030204" pitchFamily="34" charset="0"/>
              </a:rPr>
              <a:t>     </a:t>
            </a:r>
            <a:endParaRPr lang="zh-CN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4079875" y="0"/>
            <a:ext cx="3648756" cy="70788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Kinds of Letters </a:t>
            </a:r>
            <a:endParaRPr lang="en-US" altLang="zh-CN" sz="4000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407368" y="850760"/>
            <a:ext cx="9525620" cy="156966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0000"/>
                </a:solidFill>
              </a:rPr>
              <a:t>    </a:t>
            </a: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Different kinds of letters and emails are for different purposes. Could you classify the following kinds of letters?</a:t>
            </a:r>
            <a:endParaRPr lang="en-US" altLang="zh-CN" sz="3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824" name="Oval 8"/>
          <p:cNvSpPr>
            <a:spLocks noChangeArrowheads="1"/>
          </p:cNvSpPr>
          <p:nvPr/>
        </p:nvSpPr>
        <p:spPr bwMode="auto">
          <a:xfrm>
            <a:off x="4943475" y="3644901"/>
            <a:ext cx="2952750" cy="792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000000"/>
                </a:solidFill>
              </a:rPr>
              <a:t>Kinds of Letters</a:t>
            </a:r>
            <a:endParaRPr lang="en-US" altLang="zh-CN" sz="3200">
              <a:solidFill>
                <a:srgbClr val="000000"/>
              </a:solidFill>
            </a:endParaRPr>
          </a:p>
        </p:txBody>
      </p:sp>
      <p:grpSp>
        <p:nvGrpSpPr>
          <p:cNvPr id="2" name="Group 17"/>
          <p:cNvGrpSpPr/>
          <p:nvPr/>
        </p:nvGrpSpPr>
        <p:grpSpPr>
          <a:xfrm>
            <a:off x="4511676" y="3284538"/>
            <a:ext cx="3844925" cy="1441450"/>
            <a:chOff x="1882" y="2069"/>
            <a:chExt cx="2422" cy="908"/>
          </a:xfrm>
        </p:grpSpPr>
        <p:sp>
          <p:nvSpPr>
            <p:cNvPr id="34825" name="Line 9"/>
            <p:cNvSpPr>
              <a:spLocks noChangeShapeType="1"/>
            </p:cNvSpPr>
            <p:nvPr/>
          </p:nvSpPr>
          <p:spPr bwMode="auto">
            <a:xfrm flipH="1">
              <a:off x="3107" y="2069"/>
              <a:ext cx="0" cy="182"/>
            </a:xfrm>
            <a:prstGeom prst="line">
              <a:avLst/>
            </a:prstGeom>
            <a:noFill/>
            <a:ln w="41275">
              <a:solidFill>
                <a:schemeClr val="tx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</a:endParaRPr>
            </a:p>
          </p:txBody>
        </p:sp>
        <p:sp>
          <p:nvSpPr>
            <p:cNvPr id="34826" name="Line 10"/>
            <p:cNvSpPr>
              <a:spLocks noChangeShapeType="1"/>
            </p:cNvSpPr>
            <p:nvPr/>
          </p:nvSpPr>
          <p:spPr bwMode="auto">
            <a:xfrm flipH="1">
              <a:off x="3560" y="2160"/>
              <a:ext cx="227" cy="137"/>
            </a:xfrm>
            <a:prstGeom prst="line">
              <a:avLst/>
            </a:prstGeom>
            <a:noFill/>
            <a:ln w="41275">
              <a:solidFill>
                <a:schemeClr val="tx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</a:endParaRPr>
            </a:p>
          </p:txBody>
        </p:sp>
        <p:sp>
          <p:nvSpPr>
            <p:cNvPr id="34827" name="Line 11"/>
            <p:cNvSpPr>
              <a:spLocks noChangeShapeType="1"/>
            </p:cNvSpPr>
            <p:nvPr/>
          </p:nvSpPr>
          <p:spPr bwMode="auto">
            <a:xfrm>
              <a:off x="3696" y="2750"/>
              <a:ext cx="182" cy="136"/>
            </a:xfrm>
            <a:prstGeom prst="line">
              <a:avLst/>
            </a:prstGeom>
            <a:noFill/>
            <a:ln w="41275">
              <a:solidFill>
                <a:schemeClr val="tx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</a:endParaRPr>
            </a:p>
          </p:txBody>
        </p:sp>
        <p:sp>
          <p:nvSpPr>
            <p:cNvPr id="34828" name="Line 12"/>
            <p:cNvSpPr>
              <a:spLocks noChangeShapeType="1"/>
            </p:cNvSpPr>
            <p:nvPr/>
          </p:nvSpPr>
          <p:spPr bwMode="auto">
            <a:xfrm flipH="1">
              <a:off x="3198" y="2795"/>
              <a:ext cx="0" cy="182"/>
            </a:xfrm>
            <a:prstGeom prst="line">
              <a:avLst/>
            </a:prstGeom>
            <a:noFill/>
            <a:ln w="41275">
              <a:solidFill>
                <a:schemeClr val="tx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</a:endParaRPr>
            </a:p>
          </p:txBody>
        </p:sp>
        <p:sp>
          <p:nvSpPr>
            <p:cNvPr id="34829" name="Line 13"/>
            <p:cNvSpPr>
              <a:spLocks noChangeShapeType="1"/>
            </p:cNvSpPr>
            <p:nvPr/>
          </p:nvSpPr>
          <p:spPr bwMode="auto">
            <a:xfrm flipH="1">
              <a:off x="2290" y="2750"/>
              <a:ext cx="136" cy="181"/>
            </a:xfrm>
            <a:prstGeom prst="line">
              <a:avLst/>
            </a:prstGeom>
            <a:noFill/>
            <a:ln w="41275">
              <a:solidFill>
                <a:schemeClr val="tx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</a:endParaRPr>
            </a:p>
          </p:txBody>
        </p:sp>
        <p:sp>
          <p:nvSpPr>
            <p:cNvPr id="34830" name="Line 14"/>
            <p:cNvSpPr>
              <a:spLocks noChangeShapeType="1"/>
            </p:cNvSpPr>
            <p:nvPr/>
          </p:nvSpPr>
          <p:spPr bwMode="auto">
            <a:xfrm>
              <a:off x="2426" y="2115"/>
              <a:ext cx="136" cy="182"/>
            </a:xfrm>
            <a:prstGeom prst="line">
              <a:avLst/>
            </a:prstGeom>
            <a:noFill/>
            <a:ln w="41275">
              <a:solidFill>
                <a:schemeClr val="tx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</a:endParaRPr>
            </a:p>
          </p:txBody>
        </p:sp>
        <p:sp>
          <p:nvSpPr>
            <p:cNvPr id="34831" name="Line 15"/>
            <p:cNvSpPr>
              <a:spLocks noChangeShapeType="1"/>
            </p:cNvSpPr>
            <p:nvPr/>
          </p:nvSpPr>
          <p:spPr bwMode="auto">
            <a:xfrm flipV="1">
              <a:off x="1882" y="2523"/>
              <a:ext cx="227" cy="0"/>
            </a:xfrm>
            <a:prstGeom prst="line">
              <a:avLst/>
            </a:prstGeom>
            <a:noFill/>
            <a:ln w="41275">
              <a:solidFill>
                <a:schemeClr val="tx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</a:endParaRPr>
            </a:p>
          </p:txBody>
        </p:sp>
        <p:sp>
          <p:nvSpPr>
            <p:cNvPr id="34832" name="Line 16"/>
            <p:cNvSpPr>
              <a:spLocks noChangeShapeType="1"/>
            </p:cNvSpPr>
            <p:nvPr/>
          </p:nvSpPr>
          <p:spPr bwMode="auto">
            <a:xfrm flipH="1" flipV="1">
              <a:off x="3986" y="2541"/>
              <a:ext cx="318" cy="0"/>
            </a:xfrm>
            <a:prstGeom prst="line">
              <a:avLst/>
            </a:prstGeom>
            <a:noFill/>
            <a:ln w="41275">
              <a:solidFill>
                <a:schemeClr val="tx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</a:endParaRPr>
            </a:p>
          </p:txBody>
        </p:sp>
      </p:grpSp>
      <p:sp>
        <p:nvSpPr>
          <p:cNvPr id="34834" name="Text Box 18"/>
          <p:cNvSpPr txBox="1">
            <a:spLocks noChangeArrowheads="1"/>
          </p:cNvSpPr>
          <p:nvPr/>
        </p:nvSpPr>
        <p:spPr bwMode="auto">
          <a:xfrm>
            <a:off x="3216276" y="2708275"/>
            <a:ext cx="2087563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9999"/>
                </a:solidFill>
              </a:rPr>
              <a:t>to friends</a:t>
            </a:r>
            <a:endParaRPr lang="en-US" altLang="zh-CN" sz="3200" b="1">
              <a:solidFill>
                <a:srgbClr val="009999"/>
              </a:solidFill>
            </a:endParaRPr>
          </a:p>
        </p:txBody>
      </p:sp>
      <p:sp>
        <p:nvSpPr>
          <p:cNvPr id="34835" name="Text Box 19"/>
          <p:cNvSpPr txBox="1">
            <a:spLocks noChangeArrowheads="1"/>
          </p:cNvSpPr>
          <p:nvPr/>
        </p:nvSpPr>
        <p:spPr bwMode="auto">
          <a:xfrm>
            <a:off x="5375276" y="2205039"/>
            <a:ext cx="2087563" cy="83099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2400" b="1">
                <a:solidFill>
                  <a:srgbClr val="009999"/>
                </a:solidFill>
              </a:rPr>
              <a:t>to business partners</a:t>
            </a:r>
            <a:endParaRPr lang="en-US" altLang="zh-CN" sz="2400" b="1">
              <a:solidFill>
                <a:srgbClr val="009999"/>
              </a:solidFill>
            </a:endParaRPr>
          </a:p>
        </p:txBody>
      </p:sp>
      <p:sp>
        <p:nvSpPr>
          <p:cNvPr id="34836" name="Text Box 20"/>
          <p:cNvSpPr txBox="1">
            <a:spLocks noChangeArrowheads="1"/>
          </p:cNvSpPr>
          <p:nvPr/>
        </p:nvSpPr>
        <p:spPr bwMode="auto">
          <a:xfrm>
            <a:off x="7608888" y="2565401"/>
            <a:ext cx="2087562" cy="83099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rgbClr val="009999"/>
                </a:solidFill>
              </a:rPr>
              <a:t>to the living community</a:t>
            </a:r>
            <a:endParaRPr lang="en-US" altLang="zh-CN" sz="2400" b="1">
              <a:solidFill>
                <a:srgbClr val="009999"/>
              </a:solidFill>
            </a:endParaRPr>
          </a:p>
        </p:txBody>
      </p:sp>
      <p:sp>
        <p:nvSpPr>
          <p:cNvPr id="34837" name="Text Box 21"/>
          <p:cNvSpPr txBox="1">
            <a:spLocks noChangeArrowheads="1"/>
          </p:cNvSpPr>
          <p:nvPr/>
        </p:nvSpPr>
        <p:spPr bwMode="auto">
          <a:xfrm>
            <a:off x="8328026" y="3716339"/>
            <a:ext cx="2339975" cy="5794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9999"/>
                </a:solidFill>
              </a:rPr>
              <a:t>to parents</a:t>
            </a:r>
            <a:endParaRPr lang="en-US" altLang="zh-CN" sz="3200" b="1">
              <a:solidFill>
                <a:srgbClr val="009999"/>
              </a:solidFill>
            </a:endParaRPr>
          </a:p>
        </p:txBody>
      </p:sp>
      <p:sp>
        <p:nvSpPr>
          <p:cNvPr id="34838" name="Text Box 22"/>
          <p:cNvSpPr txBox="1">
            <a:spLocks noChangeArrowheads="1"/>
          </p:cNvSpPr>
          <p:nvPr/>
        </p:nvSpPr>
        <p:spPr bwMode="auto">
          <a:xfrm>
            <a:off x="1919288" y="3500438"/>
            <a:ext cx="2590800" cy="1066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9999"/>
                </a:solidFill>
              </a:rPr>
              <a:t>to apply for universities</a:t>
            </a:r>
            <a:endParaRPr lang="en-US" altLang="zh-CN" sz="3200" b="1">
              <a:solidFill>
                <a:srgbClr val="009999"/>
              </a:solidFill>
            </a:endParaRPr>
          </a:p>
        </p:txBody>
      </p:sp>
      <p:sp>
        <p:nvSpPr>
          <p:cNvPr id="34839" name="Text Box 23"/>
          <p:cNvSpPr txBox="1">
            <a:spLocks noChangeArrowheads="1"/>
          </p:cNvSpPr>
          <p:nvPr/>
        </p:nvSpPr>
        <p:spPr bwMode="auto">
          <a:xfrm>
            <a:off x="3359151" y="4724400"/>
            <a:ext cx="2087563" cy="1066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9999"/>
                </a:solidFill>
              </a:rPr>
              <a:t>to ask for leave</a:t>
            </a:r>
            <a:endParaRPr lang="en-US" altLang="zh-CN" sz="3200" b="1">
              <a:solidFill>
                <a:srgbClr val="009999"/>
              </a:solidFill>
            </a:endParaRPr>
          </a:p>
        </p:txBody>
      </p:sp>
      <p:sp>
        <p:nvSpPr>
          <p:cNvPr id="34840" name="Text Box 24"/>
          <p:cNvSpPr txBox="1">
            <a:spLocks noChangeArrowheads="1"/>
          </p:cNvSpPr>
          <p:nvPr/>
        </p:nvSpPr>
        <p:spPr bwMode="auto">
          <a:xfrm>
            <a:off x="5664201" y="4941888"/>
            <a:ext cx="2087563" cy="1066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9999"/>
                </a:solidFill>
              </a:rPr>
              <a:t>to apply for a job</a:t>
            </a:r>
            <a:endParaRPr lang="en-US" altLang="zh-CN" sz="3200" b="1">
              <a:solidFill>
                <a:srgbClr val="009999"/>
              </a:solidFill>
            </a:endParaRPr>
          </a:p>
        </p:txBody>
      </p:sp>
      <p:sp>
        <p:nvSpPr>
          <p:cNvPr id="34841" name="Text Box 25"/>
          <p:cNvSpPr txBox="1">
            <a:spLocks noChangeArrowheads="1"/>
          </p:cNvSpPr>
          <p:nvPr/>
        </p:nvSpPr>
        <p:spPr bwMode="auto">
          <a:xfrm>
            <a:off x="7751763" y="4724400"/>
            <a:ext cx="2665412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9999"/>
                </a:solidFill>
              </a:rPr>
              <a:t>to principals</a:t>
            </a:r>
            <a:endParaRPr lang="en-US" altLang="zh-CN" sz="3200" b="1">
              <a:solidFill>
                <a:srgbClr val="009999"/>
              </a:solidFill>
            </a:endParaRPr>
          </a:p>
        </p:txBody>
      </p:sp>
      <p:sp>
        <p:nvSpPr>
          <p:cNvPr id="34842" name="Oval 26"/>
          <p:cNvSpPr>
            <a:spLocks noChangeArrowheads="1"/>
          </p:cNvSpPr>
          <p:nvPr/>
        </p:nvSpPr>
        <p:spPr bwMode="auto">
          <a:xfrm>
            <a:off x="5303838" y="2205038"/>
            <a:ext cx="2305050" cy="792162"/>
          </a:xfrm>
          <a:prstGeom prst="ellipse">
            <a:avLst/>
          </a:prstGeom>
          <a:noFill/>
          <a:ln w="25400">
            <a:solidFill>
              <a:srgbClr val="FF0000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34843" name="Oval 27"/>
          <p:cNvSpPr>
            <a:spLocks noChangeArrowheads="1"/>
          </p:cNvSpPr>
          <p:nvPr/>
        </p:nvSpPr>
        <p:spPr bwMode="auto">
          <a:xfrm>
            <a:off x="7464425" y="2565401"/>
            <a:ext cx="2305050" cy="792163"/>
          </a:xfrm>
          <a:prstGeom prst="ellipse">
            <a:avLst/>
          </a:prstGeom>
          <a:noFill/>
          <a:ln w="25400">
            <a:solidFill>
              <a:srgbClr val="FF0000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34844" name="Oval 28"/>
          <p:cNvSpPr>
            <a:spLocks noChangeArrowheads="1"/>
          </p:cNvSpPr>
          <p:nvPr/>
        </p:nvSpPr>
        <p:spPr bwMode="auto">
          <a:xfrm>
            <a:off x="7751764" y="4581525"/>
            <a:ext cx="2592387" cy="863600"/>
          </a:xfrm>
          <a:prstGeom prst="ellipse">
            <a:avLst/>
          </a:prstGeom>
          <a:noFill/>
          <a:ln w="25400">
            <a:solidFill>
              <a:srgbClr val="FF0000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34845" name="Oval 29"/>
          <p:cNvSpPr>
            <a:spLocks noChangeArrowheads="1"/>
          </p:cNvSpPr>
          <p:nvPr/>
        </p:nvSpPr>
        <p:spPr bwMode="auto">
          <a:xfrm>
            <a:off x="5303838" y="5084764"/>
            <a:ext cx="2520950" cy="865187"/>
          </a:xfrm>
          <a:prstGeom prst="ellipse">
            <a:avLst/>
          </a:prstGeom>
          <a:noFill/>
          <a:ln w="25400">
            <a:solidFill>
              <a:srgbClr val="FF0000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34846" name="Oval 30"/>
          <p:cNvSpPr>
            <a:spLocks noChangeArrowheads="1"/>
          </p:cNvSpPr>
          <p:nvPr/>
        </p:nvSpPr>
        <p:spPr bwMode="auto">
          <a:xfrm>
            <a:off x="3071814" y="4724401"/>
            <a:ext cx="2447925" cy="936625"/>
          </a:xfrm>
          <a:prstGeom prst="ellipse">
            <a:avLst/>
          </a:prstGeom>
          <a:noFill/>
          <a:ln w="25400">
            <a:solidFill>
              <a:srgbClr val="FF0000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34847" name="Oval 31"/>
          <p:cNvSpPr>
            <a:spLocks noChangeArrowheads="1"/>
          </p:cNvSpPr>
          <p:nvPr/>
        </p:nvSpPr>
        <p:spPr bwMode="auto">
          <a:xfrm>
            <a:off x="1774826" y="3500439"/>
            <a:ext cx="2665413" cy="1152525"/>
          </a:xfrm>
          <a:prstGeom prst="ellipse">
            <a:avLst/>
          </a:prstGeom>
          <a:noFill/>
          <a:ln w="25400">
            <a:solidFill>
              <a:srgbClr val="FF0000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362217" y="82187"/>
            <a:ext cx="2621243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4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4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4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34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4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4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34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34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4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34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34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34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34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34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3" grpId="0"/>
      <p:bldP spid="34834" grpId="0"/>
      <p:bldP spid="34835" grpId="0"/>
      <p:bldP spid="34836" grpId="0"/>
      <p:bldP spid="34837" grpId="0"/>
      <p:bldP spid="34838" grpId="0"/>
      <p:bldP spid="34839" grpId="0"/>
      <p:bldP spid="34840" grpId="0"/>
      <p:bldP spid="34841" grpId="0"/>
      <p:bldP spid="34842" grpId="0"/>
      <p:bldP spid="34843" grpId="0"/>
      <p:bldP spid="34844" grpId="0"/>
      <p:bldP spid="34845" grpId="0"/>
      <p:bldP spid="34846" grpId="0"/>
      <p:bldP spid="348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 txBox="1">
            <a:spLocks noChangeArrowheads="1"/>
          </p:cNvSpPr>
          <p:nvPr/>
        </p:nvSpPr>
        <p:spPr bwMode="auto">
          <a:xfrm>
            <a:off x="191344" y="404664"/>
            <a:ext cx="109728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+mj-lt"/>
                <a:ea typeface="+mj-ea"/>
                <a:cs typeface="+mj-cs"/>
                <a:sym typeface="Calibri" panose="020f0502020204030204" pitchFamily="34" charset="0"/>
              </a:defRPr>
            </a:lvl1pPr>
            <a:lvl2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18288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4384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0480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6576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marL="1219200" marR="0" lvl="0" indent="-1219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800" b="1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宋体" panose="02010600030101010101" pitchFamily="2" charset="-122"/>
                <a:cs typeface="+mj-cs"/>
                <a:sym typeface="Calibri" panose="020f0502020204030204" pitchFamily="34" charset="0"/>
              </a:rPr>
              <a:t>GET READY FOR WRITING</a:t>
            </a:r>
            <a:endParaRPr kumimoji="0" lang="zh-CN" altLang="en-US" sz="4800" b="1" i="0" u="none" strike="noStrike" kern="0" cap="none" spc="0" normalizeH="0" baseline="0" noProof="0">
              <a:ln>
                <a:noFill/>
              </a:ln>
              <a:effectLst/>
              <a:uLnTx/>
              <a:uFillTx/>
              <a:latin typeface="Calibri"/>
              <a:ea typeface="宋体" panose="02010600030101010101" pitchFamily="2" charset="-122"/>
              <a:cs typeface="+mj-cs"/>
              <a:sym typeface="Calibri" panose="020f0502020204030204" pitchFamily="34" charset="0"/>
            </a:endParaRPr>
          </a:p>
        </p:txBody>
      </p:sp>
      <p:sp>
        <p:nvSpPr>
          <p:cNvPr id="5" name="内容占位符 2"/>
          <p:cNvSpPr txBox="1">
            <a:spLocks noChangeArrowheads="1"/>
          </p:cNvSpPr>
          <p:nvPr/>
        </p:nvSpPr>
        <p:spPr bwMode="auto">
          <a:xfrm>
            <a:off x="4133096" y="1412776"/>
            <a:ext cx="7723543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457200" indent="-457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735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 panose="020f0502020204030204" pitchFamily="34" charset="0"/>
              </a:defRPr>
            </a:lvl1pPr>
            <a:lvl2pPr marL="990600" indent="-381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 panose="020f0502020204030204" pitchFamily="34" charset="0"/>
              </a:defRPr>
            </a:lvl2pPr>
            <a:lvl3pPr marL="1524000" indent="-3048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665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 panose="020f0502020204030204" pitchFamily="34" charset="0"/>
              </a:defRPr>
            </a:lvl3pPr>
            <a:lvl4pPr marL="2133600" indent="-3048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 panose="020f0502020204030204" pitchFamily="34" charset="0"/>
              </a:defRPr>
            </a:lvl4pPr>
            <a:lvl5pPr marL="2743200" indent="-3048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 panose="020f0502020204030204" pitchFamily="34" charset="0"/>
              </a:defRPr>
            </a:lvl5pPr>
            <a:lvl6pPr marL="3352800" indent="-3048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 panose="020f0502020204030204" pitchFamily="34" charset="0"/>
              </a:defRPr>
            </a:lvl6pPr>
            <a:lvl7pPr marL="3962400" indent="-3048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 panose="020f0502020204030204" pitchFamily="34" charset="0"/>
              </a:defRPr>
            </a:lvl7pPr>
            <a:lvl8pPr marL="4572000" indent="-3048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 panose="020f0502020204030204" pitchFamily="34" charset="0"/>
              </a:defRPr>
            </a:lvl8pPr>
            <a:lvl9pPr marL="5181600" indent="-3048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ts val="4265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735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Calibri" panose="020f0502020204030204" pitchFamily="34" charset="0"/>
              </a:rPr>
              <a:t> </a:t>
            </a:r>
            <a:r>
              <a:rPr kumimoji="0" lang="en-US" altLang="zh-CN" sz="400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Calibri" panose="020f0502020204030204" pitchFamily="34" charset="0"/>
              </a:rPr>
              <a:t>Imagine you are going to organise an English Drama Competition in your school or an English Poem Recitation in your class. </a:t>
            </a:r>
            <a:endParaRPr kumimoji="0" lang="en-US" altLang="zh-CN" sz="400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Calibri" panose="020f050202020403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ts val="4265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00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Calibri" panose="020f0502020204030204" pitchFamily="34" charset="0"/>
              </a:rPr>
              <a:t> </a:t>
            </a:r>
            <a:endParaRPr kumimoji="0" lang="en-US" altLang="zh-CN" sz="400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Calibri" panose="020f050202020403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ts val="4265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00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Calibri" panose="020f0502020204030204" pitchFamily="34" charset="0"/>
              </a:rPr>
              <a:t>You need to write an email to invite your foreign teacher to be a judge. </a:t>
            </a:r>
            <a:endParaRPr kumimoji="0" lang="zh-CN" altLang="en-US" sz="400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Calibri" panose="020f0502020204030204" pitchFamily="34" charset="0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344" y="1533495"/>
            <a:ext cx="3919871" cy="473324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 txBox="1">
            <a:spLocks noChangeArrowheads="1"/>
          </p:cNvSpPr>
          <p:nvPr/>
        </p:nvSpPr>
        <p:spPr bwMode="auto">
          <a:xfrm>
            <a:off x="335360" y="476672"/>
            <a:ext cx="109728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+mj-lt"/>
                <a:ea typeface="+mj-ea"/>
                <a:cs typeface="+mj-cs"/>
                <a:sym typeface="Calibri" panose="020f0502020204030204" pitchFamily="34" charset="0"/>
              </a:defRPr>
            </a:lvl1pPr>
            <a:lvl2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18288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4384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0480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6576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l" eaLnBrk="1" hangingPunct="1">
              <a:defRPr/>
            </a:pPr>
            <a:r>
              <a:rPr lang="en-US" altLang="zh-CN" sz="4800" b="1" kern="0">
                <a:latin typeface="Times New Roman" panose="02020603050405020304" pitchFamily="18" charset="0"/>
                <a:cs typeface="Times New Roman" panose="02020603050405020304" pitchFamily="18" charset="0"/>
              </a:rPr>
              <a:t>GET READY FOR WRITING</a:t>
            </a:r>
            <a:endParaRPr lang="zh-CN" altLang="en-US" sz="4800" b="1" ker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内容占位符 2"/>
          <p:cNvSpPr>
            <a:spLocks noGrp="1" noChangeArrowheads="1"/>
          </p:cNvSpPr>
          <p:nvPr>
            <p:ph idx="4294967295"/>
          </p:nvPr>
        </p:nvSpPr>
        <p:spPr bwMode="auto">
          <a:xfrm>
            <a:off x="335360" y="1619672"/>
            <a:ext cx="11089231" cy="490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 eaLnBrk="1" hangingPunct="1">
              <a:buFont typeface="Arial" pitchFamily="34" charset="0"/>
              <a:buNone/>
            </a:pPr>
            <a:r>
              <a:rPr lang="en-US" altLang="zh-CN" sz="4400">
                <a:latin typeface="Times New Roman" panose="02020603050405020304" pitchFamily="18" charset="0"/>
                <a:cs typeface="Times New Roman" panose="02020603050405020304" pitchFamily="18" charset="0"/>
              </a:rPr>
              <a:t>Discuss with your partner:</a:t>
            </a:r>
            <a:endParaRPr lang="en-US" altLang="zh-CN" sz="4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eaLnBrk="1" hangingPunct="1">
              <a:buFont typeface="Arial" pitchFamily="34" charset="0"/>
              <a:buNone/>
            </a:pPr>
            <a:r>
              <a:rPr lang="en-US" altLang="zh-CN" sz="4400">
                <a:latin typeface="Times New Roman" panose="02020603050405020304" pitchFamily="18" charset="0"/>
                <a:cs typeface="Times New Roman" panose="02020603050405020304" pitchFamily="18" charset="0"/>
              </a:rPr>
              <a:t>1.What type of information will you include in your invitation email? </a:t>
            </a:r>
            <a:endParaRPr lang="en-US" altLang="zh-CN" sz="4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 txBox="1">
            <a:spLocks noChangeArrowheads="1"/>
          </p:cNvSpPr>
          <p:nvPr/>
        </p:nvSpPr>
        <p:spPr bwMode="auto">
          <a:xfrm>
            <a:off x="191344" y="404664"/>
            <a:ext cx="109728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+mj-lt"/>
                <a:ea typeface="+mj-ea"/>
                <a:cs typeface="+mj-cs"/>
                <a:sym typeface="Calibri" panose="020f0502020204030204" pitchFamily="34" charset="0"/>
              </a:defRPr>
            </a:lvl1pPr>
            <a:lvl2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18288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4384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0480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6576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l" eaLnBrk="1" hangingPunct="1">
              <a:defRPr/>
            </a:pPr>
            <a:r>
              <a:rPr lang="en-US" altLang="zh-CN" sz="4800" b="1" kern="0"/>
              <a:t>GET READY FOR WRITING</a:t>
            </a:r>
            <a:endParaRPr lang="zh-CN" altLang="en-US" sz="4800" b="1" kern="0"/>
          </a:p>
        </p:txBody>
      </p:sp>
      <p:grpSp>
        <p:nvGrpSpPr>
          <p:cNvPr id="3" name="组合 4"/>
          <p:cNvGrpSpPr/>
          <p:nvPr/>
        </p:nvGrpSpPr>
        <p:grpSpPr>
          <a:xfrm>
            <a:off x="1775521" y="2492896"/>
            <a:ext cx="5328592" cy="2592288"/>
            <a:chOff x="3088641" y="1981200"/>
            <a:chExt cx="5650287" cy="2512110"/>
          </a:xfrm>
        </p:grpSpPr>
        <p:cxnSp>
          <p:nvCxnSpPr>
            <p:cNvPr id="5" name="直接箭头连接符 4"/>
            <p:cNvCxnSpPr/>
            <p:nvPr/>
          </p:nvCxnSpPr>
          <p:spPr>
            <a:xfrm flipH="1" flipV="1">
              <a:off x="5750927" y="1981200"/>
              <a:ext cx="0" cy="57923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" name="组合 7"/>
            <p:cNvGrpSpPr/>
            <p:nvPr/>
          </p:nvGrpSpPr>
          <p:grpSpPr>
            <a:xfrm>
              <a:off x="3088641" y="2270021"/>
              <a:ext cx="5650287" cy="2150290"/>
              <a:chOff x="3088641" y="2270021"/>
              <a:chExt cx="5650287" cy="2150290"/>
            </a:xfrm>
          </p:grpSpPr>
          <p:sp>
            <p:nvSpPr>
              <p:cNvPr id="9" name="椭圆 8"/>
              <p:cNvSpPr/>
              <p:nvPr/>
            </p:nvSpPr>
            <p:spPr>
              <a:xfrm>
                <a:off x="3088641" y="2631841"/>
                <a:ext cx="5650287" cy="1411066"/>
              </a:xfrm>
              <a:prstGeom prst="ellipse">
                <a:avLst/>
              </a:prstGeom>
              <a:solidFill>
                <a:srgbClr val="00206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/>
                </a:pPr>
                <a:r>
                  <a:rPr lang="en-US" altLang="zh-CN" sz="5335" b="1" noProof="1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  <a:sym typeface="+mn-ea"/>
                  </a:rPr>
                  <a:t>Invitation Letter</a:t>
                </a:r>
                <a:endParaRPr lang="zh-CN" altLang="en-US" sz="5335" b="1" noProof="1">
                  <a:solidFill>
                    <a:srgbClr val="FFFFFF"/>
                  </a:solidFill>
                  <a:latin typeface="Arial" pitchFamily="34" charset="0"/>
                  <a:cs typeface="Arial" pitchFamily="34" charset="0"/>
                  <a:sym typeface="+mn-ea"/>
                </a:endParaRPr>
              </a:p>
            </p:txBody>
          </p:sp>
          <p:cxnSp>
            <p:nvCxnSpPr>
              <p:cNvPr id="10" name="直接箭头连接符 9"/>
              <p:cNvCxnSpPr/>
              <p:nvPr/>
            </p:nvCxnSpPr>
            <p:spPr>
              <a:xfrm flipH="1" flipV="1">
                <a:off x="3768419" y="2331912"/>
                <a:ext cx="437157" cy="457036"/>
              </a:xfrm>
              <a:prstGeom prst="straightConnector1">
                <a:avLst/>
              </a:prstGeom>
              <a:ln w="5715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箭头连接符 10"/>
              <p:cNvCxnSpPr/>
              <p:nvPr/>
            </p:nvCxnSpPr>
            <p:spPr>
              <a:xfrm flipV="1">
                <a:off x="7884254" y="2270021"/>
                <a:ext cx="273223" cy="457036"/>
              </a:xfrm>
              <a:prstGeom prst="straightConnector1">
                <a:avLst/>
              </a:prstGeom>
              <a:ln w="5715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箭头连接符 11"/>
              <p:cNvCxnSpPr/>
              <p:nvPr/>
            </p:nvCxnSpPr>
            <p:spPr>
              <a:xfrm flipH="1">
                <a:off x="3952025" y="3875994"/>
                <a:ext cx="253551" cy="544317"/>
              </a:xfrm>
              <a:prstGeom prst="straightConnector1">
                <a:avLst/>
              </a:prstGeom>
              <a:ln w="5715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8" name="直接箭头连接符 7"/>
            <p:cNvCxnSpPr/>
            <p:nvPr/>
          </p:nvCxnSpPr>
          <p:spPr>
            <a:xfrm>
              <a:off x="7558571" y="3948993"/>
              <a:ext cx="183606" cy="544317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框 1"/>
          <p:cNvSpPr txBox="1"/>
          <p:nvPr/>
        </p:nvSpPr>
        <p:spPr>
          <a:xfrm>
            <a:off x="5960086" y="2276873"/>
            <a:ext cx="1720090" cy="606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</a:rPr>
              <a:t>purpose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3071664" y="1777463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</a:rPr>
              <a:t>background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623392" y="2276873"/>
            <a:ext cx="2275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</a:rPr>
              <a:t>expectation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983432" y="5085184"/>
            <a:ext cx="20857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</a:rPr>
              <a:t>greetings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5677744" y="5045745"/>
            <a:ext cx="1720090" cy="606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</a:rPr>
              <a:t>rules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 txBox="1">
            <a:spLocks noChangeArrowheads="1"/>
          </p:cNvSpPr>
          <p:nvPr/>
        </p:nvSpPr>
        <p:spPr bwMode="auto">
          <a:xfrm>
            <a:off x="335360" y="476672"/>
            <a:ext cx="109728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+mj-lt"/>
                <a:ea typeface="+mj-ea"/>
                <a:cs typeface="+mj-cs"/>
                <a:sym typeface="Calibri" panose="020f0502020204030204" pitchFamily="34" charset="0"/>
              </a:defRPr>
            </a:lvl1pPr>
            <a:lvl2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1219200" indent="-1219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18288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4384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0480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657600" indent="-1219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586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l" eaLnBrk="1" hangingPunct="1">
              <a:defRPr/>
            </a:pPr>
            <a:r>
              <a:rPr lang="en-US" altLang="zh-CN" sz="4800" b="1" kern="0">
                <a:latin typeface="Times New Roman" panose="02020603050405020304" pitchFamily="18" charset="0"/>
                <a:cs typeface="Times New Roman" panose="02020603050405020304" pitchFamily="18" charset="0"/>
              </a:rPr>
              <a:t>GET READY FOR WRITING</a:t>
            </a:r>
            <a:endParaRPr lang="zh-CN" altLang="en-US" sz="4800" b="1" ker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内容占位符 2"/>
          <p:cNvSpPr>
            <a:spLocks noGrp="1" noChangeArrowheads="1"/>
          </p:cNvSpPr>
          <p:nvPr>
            <p:ph idx="4294967295"/>
          </p:nvPr>
        </p:nvSpPr>
        <p:spPr bwMode="auto">
          <a:xfrm>
            <a:off x="335360" y="1619672"/>
            <a:ext cx="11089231" cy="490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 eaLnBrk="1" hangingPunct="1">
              <a:buFont typeface="Arial" pitchFamily="34" charset="0"/>
              <a:buNone/>
            </a:pPr>
            <a:r>
              <a:rPr lang="en-US" altLang="zh-CN" sz="4400">
                <a:latin typeface="Times New Roman" panose="02020603050405020304" pitchFamily="18" charset="0"/>
                <a:cs typeface="Times New Roman" panose="02020603050405020304" pitchFamily="18" charset="0"/>
              </a:rPr>
              <a:t>Discuss with your partner:</a:t>
            </a:r>
            <a:endParaRPr lang="en-US" altLang="zh-CN" sz="4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内容占位符 2"/>
          <p:cNvSpPr txBox="1">
            <a:spLocks noChangeArrowheads="1"/>
          </p:cNvSpPr>
          <p:nvPr/>
        </p:nvSpPr>
        <p:spPr bwMode="auto">
          <a:xfrm>
            <a:off x="263352" y="2348880"/>
            <a:ext cx="11044808" cy="4669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fontAlgn="base">
              <a:lnSpc>
                <a:spcPts val="4265"/>
              </a:lnSpc>
              <a:spcAft>
                <a:spcPct val="0"/>
              </a:spcAft>
              <a:buNone/>
              <a:defRPr/>
            </a:pPr>
            <a:r>
              <a:rPr kumimoji="0" lang="en-US" altLang="zh-CN" sz="48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2. I</a:t>
            </a:r>
            <a:r>
              <a:rPr lang="en-US" altLang="zh-CN" sz="4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 you </a:t>
            </a:r>
            <a:r>
              <a:rPr lang="en-US" altLang="zh-CN" sz="4800" kern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Calibri" panose="020f0502020204030204" pitchFamily="34" charset="0"/>
              </a:rPr>
              <a:t>want to invite your foreign teacher to be a judge,  </a:t>
            </a:r>
            <a:r>
              <a:rPr kumimoji="0" lang="en-US" altLang="zh-CN" sz="48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what language style will you use in your </a:t>
            </a:r>
            <a:r>
              <a:rPr lang="en-US" altLang="zh-CN" sz="440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invitation </a:t>
            </a:r>
            <a:r>
              <a:rPr kumimoji="0" lang="en-US" altLang="zh-CN" sz="48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email, formal or informal?</a:t>
            </a:r>
            <a:endParaRPr kumimoji="0" lang="zh-CN" altLang="en-US" sz="480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>
            <a:spLocks noChangeArrowheads="1"/>
          </p:cNvSpPr>
          <p:nvPr/>
        </p:nvSpPr>
        <p:spPr bwMode="auto">
          <a:xfrm>
            <a:off x="4583832" y="3501008"/>
            <a:ext cx="36004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8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formal</a:t>
            </a:r>
            <a:r>
              <a:rPr kumimoji="0" lang="en-US" altLang="zh-CN" sz="96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</a:rPr>
              <a:t> </a:t>
            </a:r>
            <a:endParaRPr kumimoji="0" lang="zh-CN" altLang="en-US" sz="9600" b="0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Freeform 5"/>
          <p:cNvSpPr/>
          <p:nvPr/>
        </p:nvSpPr>
        <p:spPr bwMode="auto">
          <a:xfrm>
            <a:off x="1285465" y="1973173"/>
            <a:ext cx="2677906" cy="2414439"/>
          </a:xfrm>
          <a:custGeom>
            <a:gdLst>
              <a:gd name="T0" fmla="*/ 2151 w 2740"/>
              <a:gd name="T1" fmla="*/ 2315 h 2446"/>
              <a:gd name="T2" fmla="*/ 2055 w 2740"/>
              <a:gd name="T3" fmla="*/ 2410 h 2446"/>
              <a:gd name="T4" fmla="*/ 1918 w 2740"/>
              <a:gd name="T5" fmla="*/ 2445 h 2446"/>
              <a:gd name="T6" fmla="*/ 816 w 2740"/>
              <a:gd name="T7" fmla="*/ 2445 h 2446"/>
              <a:gd name="T8" fmla="*/ 685 w 2740"/>
              <a:gd name="T9" fmla="*/ 2410 h 2446"/>
              <a:gd name="T10" fmla="*/ 589 w 2740"/>
              <a:gd name="T11" fmla="*/ 2314 h 2446"/>
              <a:gd name="T12" fmla="*/ 36 w 2740"/>
              <a:gd name="T13" fmla="*/ 1356 h 2446"/>
              <a:gd name="T14" fmla="*/ 0 w 2740"/>
              <a:gd name="T15" fmla="*/ 1223 h 2446"/>
              <a:gd name="T16" fmla="*/ 36 w 2740"/>
              <a:gd name="T17" fmla="*/ 1089 h 2446"/>
              <a:gd name="T18" fmla="*/ 587 w 2740"/>
              <a:gd name="T19" fmla="*/ 135 h 2446"/>
              <a:gd name="T20" fmla="*/ 685 w 2740"/>
              <a:gd name="T21" fmla="*/ 37 h 2446"/>
              <a:gd name="T22" fmla="*/ 810 w 2740"/>
              <a:gd name="T23" fmla="*/ 1 h 2446"/>
              <a:gd name="T24" fmla="*/ 1916 w 2740"/>
              <a:gd name="T25" fmla="*/ 1 h 2446"/>
              <a:gd name="T26" fmla="*/ 2055 w 2740"/>
              <a:gd name="T27" fmla="*/ 37 h 2446"/>
              <a:gd name="T28" fmla="*/ 2151 w 2740"/>
              <a:gd name="T29" fmla="*/ 132 h 2446"/>
              <a:gd name="T30" fmla="*/ 2702 w 2740"/>
              <a:gd name="T31" fmla="*/ 1086 h 2446"/>
              <a:gd name="T32" fmla="*/ 2740 w 2740"/>
              <a:gd name="T33" fmla="*/ 1223 h 2446"/>
              <a:gd name="T34" fmla="*/ 2701 w 2740"/>
              <a:gd name="T35" fmla="*/ 1361 h 2446"/>
              <a:gd name="T36" fmla="*/ 2151 w 2740"/>
              <a:gd name="T37" fmla="*/ 2315 h 24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2740" h="2446">
                <a:moveTo>
                  <a:pt x="2151" y="2315"/>
                </a:moveTo>
                <a:cubicBezTo>
                  <a:pt x="2128" y="2353"/>
                  <a:pt x="2096" y="2386"/>
                  <a:pt x="2055" y="2410"/>
                </a:cubicBezTo>
                <a:cubicBezTo>
                  <a:pt x="2012" y="2435"/>
                  <a:pt x="1965" y="2446"/>
                  <a:pt x="1918" y="2445"/>
                </a:cubicBezTo>
                <a:lnTo>
                  <a:pt x="816" y="2445"/>
                </a:lnTo>
                <a:cubicBezTo>
                  <a:pt x="772" y="2445"/>
                  <a:pt x="726" y="2434"/>
                  <a:pt x="685" y="2410"/>
                </a:cubicBezTo>
                <a:cubicBezTo>
                  <a:pt x="644" y="2386"/>
                  <a:pt x="611" y="2353"/>
                  <a:pt x="589" y="2314"/>
                </a:cubicBezTo>
                <a:lnTo>
                  <a:pt x="36" y="1356"/>
                </a:lnTo>
                <a:cubicBezTo>
                  <a:pt x="13" y="1317"/>
                  <a:pt x="0" y="1272"/>
                  <a:pt x="0" y="1223"/>
                </a:cubicBezTo>
                <a:cubicBezTo>
                  <a:pt x="0" y="1174"/>
                  <a:pt x="13" y="1129"/>
                  <a:pt x="36" y="1089"/>
                </a:cubicBezTo>
                <a:lnTo>
                  <a:pt x="587" y="135"/>
                </a:lnTo>
                <a:cubicBezTo>
                  <a:pt x="610" y="96"/>
                  <a:pt x="643" y="61"/>
                  <a:pt x="685" y="37"/>
                </a:cubicBezTo>
                <a:cubicBezTo>
                  <a:pt x="724" y="14"/>
                  <a:pt x="767" y="2"/>
                  <a:pt x="810" y="1"/>
                </a:cubicBezTo>
                <a:lnTo>
                  <a:pt x="1916" y="1"/>
                </a:lnTo>
                <a:cubicBezTo>
                  <a:pt x="1963" y="0"/>
                  <a:pt x="2011" y="11"/>
                  <a:pt x="2055" y="37"/>
                </a:cubicBezTo>
                <a:cubicBezTo>
                  <a:pt x="2096" y="60"/>
                  <a:pt x="2129" y="93"/>
                  <a:pt x="2151" y="132"/>
                </a:cubicBezTo>
                <a:lnTo>
                  <a:pt x="2702" y="1086"/>
                </a:lnTo>
                <a:cubicBezTo>
                  <a:pt x="2726" y="1126"/>
                  <a:pt x="2740" y="1173"/>
                  <a:pt x="2740" y="1223"/>
                </a:cubicBezTo>
                <a:cubicBezTo>
                  <a:pt x="2740" y="1274"/>
                  <a:pt x="2726" y="1321"/>
                  <a:pt x="2701" y="1361"/>
                </a:cubicBezTo>
                <a:lnTo>
                  <a:pt x="2151" y="2315"/>
                </a:lnTo>
                <a:close/>
              </a:path>
            </a:pathLst>
          </a:custGeom>
          <a:solidFill>
            <a:srgbClr val="D9D9D9">
              <a:alpha val="56078"/>
            </a:srgbClr>
          </a:solidFill>
          <a:ln w="9525" cap="flat">
            <a:noFill/>
            <a:prstDash val="solid"/>
            <a:miter lim="800000"/>
          </a:ln>
        </p:spPr>
        <p:txBody>
          <a:bodyPr vert="horz" wrap="square" lIns="83713" tIns="41856" rIns="83713" bIns="41856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字魂59号-创粗黑" panose="00000500000000000000" pitchFamily="2" charset="-122"/>
              <a:ea typeface="字魂59号-创粗黑" panose="00000500000000000000" pitchFamily="2" charset="-122"/>
              <a:cs typeface="+mn-cs"/>
              <a:sym typeface="字魂59号-创粗黑" panose="00000500000000000000" pitchFamily="2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4343613" y="2327632"/>
            <a:ext cx="7333245" cy="1635375"/>
            <a:chOff x="4425387" y="2262581"/>
            <a:chExt cx="6768752" cy="1620772"/>
          </a:xfrm>
        </p:grpSpPr>
        <p:sp>
          <p:nvSpPr>
            <p:cNvPr id="12" name="圆角矩形 11"/>
            <p:cNvSpPr/>
            <p:nvPr/>
          </p:nvSpPr>
          <p:spPr>
            <a:xfrm>
              <a:off x="4425387" y="2262581"/>
              <a:ext cx="6552728" cy="1620772"/>
            </a:xfrm>
            <a:prstGeom prst="roundRect">
              <a:avLst/>
            </a:prstGeom>
            <a:solidFill>
              <a:srgbClr val="EAEA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字魂59号-创粗黑" panose="00000500000000000000" pitchFamily="2" charset="-122"/>
                <a:ea typeface="字魂59号-创粗黑" panose="00000500000000000000" pitchFamily="2" charset="-122"/>
                <a:cs typeface="+mn-cs"/>
                <a:sym typeface="字魂59号-创粗黑" panose="00000500000000000000" pitchFamily="2" charset="-122"/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5649523" y="2262581"/>
              <a:ext cx="5544616" cy="1620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字魂59号-创粗黑" panose="00000500000000000000" pitchFamily="2" charset="-122"/>
                <a:ea typeface="字魂59号-创粗黑" panose="00000500000000000000" pitchFamily="2" charset="-122"/>
                <a:cs typeface="+mn-cs"/>
                <a:sym typeface="字魂59号-创粗黑" panose="00000500000000000000" pitchFamily="2" charset="-122"/>
              </a:endParaRPr>
            </a:p>
          </p:txBody>
        </p:sp>
      </p:grpSp>
      <p:sp>
        <p:nvSpPr>
          <p:cNvPr id="15" name="文本框 17"/>
          <p:cNvSpPr txBox="1"/>
          <p:nvPr/>
        </p:nvSpPr>
        <p:spPr>
          <a:xfrm>
            <a:off x="5874216" y="2822153"/>
            <a:ext cx="56637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r>
              <a:rPr lang="en-US" altLang="zh-CN" sz="3600" b="1">
                <a:solidFill>
                  <a:prstClr val="white"/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  <a:cs typeface="华文黑体" pitchFamily="2" charset="-122"/>
                <a:sym typeface="字魂59号-创粗黑" panose="00000500000000000000" pitchFamily="2" charset="-122"/>
              </a:rPr>
              <a:t>Read for writing</a:t>
            </a:r>
            <a:endParaRPr lang="zh-CN" altLang="en-US" sz="3600" b="1">
              <a:solidFill>
                <a:prstClr val="white"/>
              </a:solidFill>
              <a:latin typeface="字魂59号-创粗黑" panose="00000500000000000000" pitchFamily="2" charset="-122"/>
              <a:ea typeface="字魂59号-创粗黑" panose="00000500000000000000" pitchFamily="2" charset="-122"/>
              <a:cs typeface="华文黑体" pitchFamily="2" charset="-122"/>
              <a:sym typeface="字魂59号-创粗黑" panose="00000500000000000000" pitchFamily="2" charset="-122"/>
            </a:endParaRPr>
          </a:p>
        </p:txBody>
      </p:sp>
      <p:sp>
        <p:nvSpPr>
          <p:cNvPr id="16" name="KSO_Shape"/>
          <p:cNvSpPr/>
          <p:nvPr/>
        </p:nvSpPr>
        <p:spPr bwMode="auto">
          <a:xfrm>
            <a:off x="1934137" y="2685427"/>
            <a:ext cx="1441644" cy="989929"/>
          </a:xfrm>
          <a:custGeom>
            <a:gdLst>
              <a:gd name="T0" fmla="*/ 2147483646 w 112"/>
              <a:gd name="T1" fmla="*/ 2147483646 h 77"/>
              <a:gd name="T2" fmla="*/ 2147483646 w 112"/>
              <a:gd name="T3" fmla="*/ 2147483646 h 77"/>
              <a:gd name="T4" fmla="*/ 2147483646 w 112"/>
              <a:gd name="T5" fmla="*/ 2147483646 h 77"/>
              <a:gd name="T6" fmla="*/ 2147483646 w 112"/>
              <a:gd name="T7" fmla="*/ 2147483646 h 77"/>
              <a:gd name="T8" fmla="*/ 2147483646 w 112"/>
              <a:gd name="T9" fmla="*/ 2147483646 h 77"/>
              <a:gd name="T10" fmla="*/ 0 w 112"/>
              <a:gd name="T11" fmla="*/ 2147483646 h 77"/>
              <a:gd name="T12" fmla="*/ 2147483646 w 112"/>
              <a:gd name="T13" fmla="*/ 2147483646 h 77"/>
              <a:gd name="T14" fmla="*/ 2147483646 w 112"/>
              <a:gd name="T15" fmla="*/ 2147483646 h 77"/>
              <a:gd name="T16" fmla="*/ 2147483646 w 112"/>
              <a:gd name="T17" fmla="*/ 2147483646 h 77"/>
              <a:gd name="T18" fmla="*/ 2147483646 w 112"/>
              <a:gd name="T19" fmla="*/ 2147483646 h 77"/>
              <a:gd name="T20" fmla="*/ 2147483646 w 112"/>
              <a:gd name="T21" fmla="*/ 2147483646 h 77"/>
              <a:gd name="T22" fmla="*/ 2147483646 w 112"/>
              <a:gd name="T23" fmla="*/ 2147483646 h 77"/>
              <a:gd name="T24" fmla="*/ 2147483646 w 112"/>
              <a:gd name="T25" fmla="*/ 2147483646 h 77"/>
              <a:gd name="T26" fmla="*/ 2147483646 w 112"/>
              <a:gd name="T27" fmla="*/ 2147483646 h 77"/>
              <a:gd name="T28" fmla="*/ 2147483646 w 112"/>
              <a:gd name="T29" fmla="*/ 2147483646 h 77"/>
              <a:gd name="T30" fmla="*/ 2147483646 w 112"/>
              <a:gd name="T31" fmla="*/ 2147483646 h 77"/>
              <a:gd name="T32" fmla="*/ 2147483646 w 112"/>
              <a:gd name="T33" fmla="*/ 2147483646 h 77"/>
              <a:gd name="T34" fmla="*/ 2147483646 w 112"/>
              <a:gd name="T35" fmla="*/ 2147483646 h 77"/>
              <a:gd name="T36" fmla="*/ 2147483646 w 112"/>
              <a:gd name="T37" fmla="*/ 2147483646 h 77"/>
              <a:gd name="T38" fmla="*/ 2147483646 w 112"/>
              <a:gd name="T39" fmla="*/ 2147483646 h 77"/>
              <a:gd name="T40" fmla="*/ 2147483646 w 112"/>
              <a:gd name="T41" fmla="*/ 2147483646 h 77"/>
              <a:gd name="T42" fmla="*/ 2147483646 w 112"/>
              <a:gd name="T43" fmla="*/ 2147483646 h 77"/>
              <a:gd name="T44" fmla="*/ 2147483646 w 112"/>
              <a:gd name="T45" fmla="*/ 2147483646 h 77"/>
              <a:gd name="T46" fmla="*/ 2147483646 w 112"/>
              <a:gd name="T47" fmla="*/ 2147483646 h 77"/>
              <a:gd name="T48" fmla="*/ 2147483646 w 112"/>
              <a:gd name="T49" fmla="*/ 2147483646 h 77"/>
              <a:gd name="T50" fmla="*/ 2147483646 w 112"/>
              <a:gd name="T51" fmla="*/ 2147483646 h 77"/>
              <a:gd name="T52" fmla="*/ 2147483646 w 112"/>
              <a:gd name="T53" fmla="*/ 2147483646 h 77"/>
              <a:gd name="T54" fmla="*/ 2147483646 w 112"/>
              <a:gd name="T55" fmla="*/ 2147483646 h 77"/>
              <a:gd name="T56" fmla="*/ 2147483646 w 112"/>
              <a:gd name="T57" fmla="*/ 2147483646 h 77"/>
              <a:gd name="T58" fmla="*/ 2147483646 w 112"/>
              <a:gd name="T59" fmla="*/ 2147483646 h 77"/>
              <a:gd name="T60" fmla="*/ 2147483646 w 112"/>
              <a:gd name="T61" fmla="*/ 2147483646 h 77"/>
              <a:gd name="T62" fmla="*/ 2147483646 w 112"/>
              <a:gd name="T63" fmla="*/ 2147483646 h 77"/>
              <a:gd name="T64" fmla="*/ 2147483646 w 112"/>
              <a:gd name="T65" fmla="*/ 2147483646 h 77"/>
              <a:gd name="T66" fmla="*/ 2147483646 w 112"/>
              <a:gd name="T67" fmla="*/ 2147483646 h 77"/>
              <a:gd name="T68" fmla="*/ 2147483646 w 112"/>
              <a:gd name="T69" fmla="*/ 2147483646 h 77"/>
              <a:gd name="T70" fmla="*/ 2147483646 w 112"/>
              <a:gd name="T71" fmla="*/ 2147483646 h 77"/>
              <a:gd name="T72" fmla="*/ 2147483646 w 112"/>
              <a:gd name="T73" fmla="*/ 2147483646 h 77"/>
              <a:gd name="T74" fmla="*/ 2147483646 w 112"/>
              <a:gd name="T75" fmla="*/ 2147483646 h 77"/>
              <a:gd name="T76" fmla="*/ 2147483646 w 112"/>
              <a:gd name="T77" fmla="*/ 2147483646 h 77"/>
              <a:gd name="T78" fmla="*/ 2147483646 w 112"/>
              <a:gd name="T79" fmla="*/ 2147483646 h 77"/>
              <a:gd name="T80" fmla="*/ 2147483646 w 112"/>
              <a:gd name="T81" fmla="*/ 2147483646 h 77"/>
              <a:gd name="T82" fmla="*/ 2147483646 w 112"/>
              <a:gd name="T83" fmla="*/ 2147483646 h 77"/>
              <a:gd name="T84" fmla="*/ 2147483646 w 112"/>
              <a:gd name="T85" fmla="*/ 2147483646 h 77"/>
              <a:gd name="T86" fmla="*/ 2147483646 w 112"/>
              <a:gd name="T87" fmla="*/ 2147483646 h 77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</a:gdLst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0" t="0" r="r" b="b"/>
            <a:pathLst>
              <a:path w="112" h="77">
                <a:moveTo>
                  <a:pt x="56" y="0"/>
                </a:moveTo>
                <a:cubicBezTo>
                  <a:pt x="62" y="0"/>
                  <a:pt x="66" y="4"/>
                  <a:pt x="66" y="10"/>
                </a:cubicBezTo>
                <a:cubicBezTo>
                  <a:pt x="66" y="15"/>
                  <a:pt x="62" y="20"/>
                  <a:pt x="56" y="20"/>
                </a:cubicBezTo>
                <a:cubicBezTo>
                  <a:pt x="51" y="20"/>
                  <a:pt x="46" y="15"/>
                  <a:pt x="46" y="10"/>
                </a:cubicBezTo>
                <a:cubicBezTo>
                  <a:pt x="46" y="4"/>
                  <a:pt x="51" y="0"/>
                  <a:pt x="56" y="0"/>
                </a:cubicBezTo>
                <a:close/>
                <a:moveTo>
                  <a:pt x="15" y="49"/>
                </a:moveTo>
                <a:cubicBezTo>
                  <a:pt x="15" y="66"/>
                  <a:pt x="15" y="66"/>
                  <a:pt x="15" y="66"/>
                </a:cubicBezTo>
                <a:cubicBezTo>
                  <a:pt x="10" y="66"/>
                  <a:pt x="10" y="66"/>
                  <a:pt x="10" y="66"/>
                </a:cubicBezTo>
                <a:cubicBezTo>
                  <a:pt x="10" y="52"/>
                  <a:pt x="10" y="52"/>
                  <a:pt x="10" y="52"/>
                </a:cubicBezTo>
                <a:cubicBezTo>
                  <a:pt x="9" y="52"/>
                  <a:pt x="9" y="52"/>
                  <a:pt x="9" y="52"/>
                </a:cubicBezTo>
                <a:cubicBezTo>
                  <a:pt x="9" y="66"/>
                  <a:pt x="9" y="66"/>
                  <a:pt x="9" y="66"/>
                </a:cubicBezTo>
                <a:cubicBezTo>
                  <a:pt x="4" y="66"/>
                  <a:pt x="4" y="66"/>
                  <a:pt x="4" y="66"/>
                </a:cubicBezTo>
                <a:cubicBezTo>
                  <a:pt x="4" y="49"/>
                  <a:pt x="4" y="49"/>
                  <a:pt x="4" y="49"/>
                </a:cubicBezTo>
                <a:cubicBezTo>
                  <a:pt x="4" y="46"/>
                  <a:pt x="4" y="46"/>
                  <a:pt x="4" y="46"/>
                </a:cubicBezTo>
                <a:cubicBezTo>
                  <a:pt x="4" y="37"/>
                  <a:pt x="4" y="37"/>
                  <a:pt x="4" y="37"/>
                </a:cubicBezTo>
                <a:cubicBezTo>
                  <a:pt x="4" y="37"/>
                  <a:pt x="4" y="37"/>
                  <a:pt x="4" y="37"/>
                </a:cubicBezTo>
                <a:cubicBezTo>
                  <a:pt x="4" y="46"/>
                  <a:pt x="4" y="46"/>
                  <a:pt x="4" y="46"/>
                </a:cubicBezTo>
                <a:cubicBezTo>
                  <a:pt x="0" y="46"/>
                  <a:pt x="0" y="46"/>
                  <a:pt x="0" y="46"/>
                </a:cubicBezTo>
                <a:cubicBezTo>
                  <a:pt x="0" y="33"/>
                  <a:pt x="0" y="33"/>
                  <a:pt x="0" y="33"/>
                </a:cubicBezTo>
                <a:cubicBezTo>
                  <a:pt x="0" y="31"/>
                  <a:pt x="1" y="29"/>
                  <a:pt x="4" y="29"/>
                </a:cubicBezTo>
                <a:cubicBezTo>
                  <a:pt x="13" y="29"/>
                  <a:pt x="13" y="29"/>
                  <a:pt x="13" y="29"/>
                </a:cubicBezTo>
                <a:cubicBezTo>
                  <a:pt x="13" y="30"/>
                  <a:pt x="13" y="30"/>
                  <a:pt x="13" y="31"/>
                </a:cubicBezTo>
                <a:cubicBezTo>
                  <a:pt x="13" y="49"/>
                  <a:pt x="13" y="49"/>
                  <a:pt x="13" y="49"/>
                </a:cubicBezTo>
                <a:cubicBezTo>
                  <a:pt x="15" y="49"/>
                  <a:pt x="15" y="49"/>
                  <a:pt x="15" y="49"/>
                </a:cubicBezTo>
                <a:close/>
                <a:moveTo>
                  <a:pt x="10" y="15"/>
                </a:moveTo>
                <a:cubicBezTo>
                  <a:pt x="13" y="15"/>
                  <a:pt x="16" y="18"/>
                  <a:pt x="16" y="22"/>
                </a:cubicBezTo>
                <a:cubicBezTo>
                  <a:pt x="16" y="23"/>
                  <a:pt x="16" y="24"/>
                  <a:pt x="15" y="25"/>
                </a:cubicBezTo>
                <a:cubicBezTo>
                  <a:pt x="15" y="26"/>
                  <a:pt x="15" y="26"/>
                  <a:pt x="14" y="26"/>
                </a:cubicBezTo>
                <a:cubicBezTo>
                  <a:pt x="13" y="27"/>
                  <a:pt x="12" y="28"/>
                  <a:pt x="10" y="28"/>
                </a:cubicBezTo>
                <a:cubicBezTo>
                  <a:pt x="6" y="28"/>
                  <a:pt x="3" y="25"/>
                  <a:pt x="3" y="22"/>
                </a:cubicBezTo>
                <a:cubicBezTo>
                  <a:pt x="3" y="18"/>
                  <a:pt x="6" y="15"/>
                  <a:pt x="10" y="15"/>
                </a:cubicBezTo>
                <a:close/>
                <a:moveTo>
                  <a:pt x="96" y="49"/>
                </a:moveTo>
                <a:cubicBezTo>
                  <a:pt x="96" y="66"/>
                  <a:pt x="96" y="66"/>
                  <a:pt x="96" y="66"/>
                </a:cubicBezTo>
                <a:cubicBezTo>
                  <a:pt x="101" y="66"/>
                  <a:pt x="101" y="66"/>
                  <a:pt x="101" y="66"/>
                </a:cubicBezTo>
                <a:cubicBezTo>
                  <a:pt x="101" y="52"/>
                  <a:pt x="101" y="52"/>
                  <a:pt x="101" y="52"/>
                </a:cubicBezTo>
                <a:cubicBezTo>
                  <a:pt x="102" y="52"/>
                  <a:pt x="102" y="52"/>
                  <a:pt x="102" y="52"/>
                </a:cubicBezTo>
                <a:cubicBezTo>
                  <a:pt x="102" y="66"/>
                  <a:pt x="102" y="66"/>
                  <a:pt x="102" y="66"/>
                </a:cubicBezTo>
                <a:cubicBezTo>
                  <a:pt x="107" y="66"/>
                  <a:pt x="107" y="66"/>
                  <a:pt x="107" y="66"/>
                </a:cubicBezTo>
                <a:cubicBezTo>
                  <a:pt x="107" y="49"/>
                  <a:pt x="107" y="49"/>
                  <a:pt x="107" y="49"/>
                </a:cubicBezTo>
                <a:cubicBezTo>
                  <a:pt x="107" y="46"/>
                  <a:pt x="107" y="46"/>
                  <a:pt x="107" y="46"/>
                </a:cubicBezTo>
                <a:cubicBezTo>
                  <a:pt x="107" y="37"/>
                  <a:pt x="107" y="37"/>
                  <a:pt x="107" y="37"/>
                </a:cubicBezTo>
                <a:cubicBezTo>
                  <a:pt x="107" y="37"/>
                  <a:pt x="107" y="37"/>
                  <a:pt x="107" y="37"/>
                </a:cubicBezTo>
                <a:cubicBezTo>
                  <a:pt x="107" y="46"/>
                  <a:pt x="107" y="46"/>
                  <a:pt x="107" y="46"/>
                </a:cubicBezTo>
                <a:cubicBezTo>
                  <a:pt x="112" y="46"/>
                  <a:pt x="112" y="46"/>
                  <a:pt x="112" y="46"/>
                </a:cubicBezTo>
                <a:cubicBezTo>
                  <a:pt x="112" y="33"/>
                  <a:pt x="112" y="33"/>
                  <a:pt x="112" y="33"/>
                </a:cubicBezTo>
                <a:cubicBezTo>
                  <a:pt x="112" y="31"/>
                  <a:pt x="110" y="29"/>
                  <a:pt x="107" y="29"/>
                </a:cubicBezTo>
                <a:cubicBezTo>
                  <a:pt x="98" y="29"/>
                  <a:pt x="98" y="29"/>
                  <a:pt x="98" y="29"/>
                </a:cubicBezTo>
                <a:cubicBezTo>
                  <a:pt x="98" y="30"/>
                  <a:pt x="98" y="30"/>
                  <a:pt x="98" y="31"/>
                </a:cubicBezTo>
                <a:cubicBezTo>
                  <a:pt x="98" y="49"/>
                  <a:pt x="98" y="49"/>
                  <a:pt x="98" y="49"/>
                </a:cubicBezTo>
                <a:cubicBezTo>
                  <a:pt x="96" y="49"/>
                  <a:pt x="96" y="49"/>
                  <a:pt x="96" y="49"/>
                </a:cubicBezTo>
                <a:close/>
                <a:moveTo>
                  <a:pt x="101" y="15"/>
                </a:moveTo>
                <a:cubicBezTo>
                  <a:pt x="98" y="15"/>
                  <a:pt x="95" y="18"/>
                  <a:pt x="95" y="22"/>
                </a:cubicBezTo>
                <a:cubicBezTo>
                  <a:pt x="95" y="23"/>
                  <a:pt x="95" y="24"/>
                  <a:pt x="96" y="25"/>
                </a:cubicBezTo>
                <a:cubicBezTo>
                  <a:pt x="96" y="26"/>
                  <a:pt x="97" y="26"/>
                  <a:pt x="97" y="26"/>
                </a:cubicBezTo>
                <a:cubicBezTo>
                  <a:pt x="98" y="27"/>
                  <a:pt x="100" y="28"/>
                  <a:pt x="101" y="28"/>
                </a:cubicBezTo>
                <a:cubicBezTo>
                  <a:pt x="105" y="28"/>
                  <a:pt x="108" y="25"/>
                  <a:pt x="108" y="22"/>
                </a:cubicBezTo>
                <a:cubicBezTo>
                  <a:pt x="108" y="18"/>
                  <a:pt x="105" y="15"/>
                  <a:pt x="101" y="15"/>
                </a:cubicBezTo>
                <a:close/>
                <a:moveTo>
                  <a:pt x="75" y="51"/>
                </a:moveTo>
                <a:cubicBezTo>
                  <a:pt x="75" y="72"/>
                  <a:pt x="75" y="72"/>
                  <a:pt x="75" y="72"/>
                </a:cubicBezTo>
                <a:cubicBezTo>
                  <a:pt x="80" y="72"/>
                  <a:pt x="80" y="72"/>
                  <a:pt x="80" y="72"/>
                </a:cubicBezTo>
                <a:cubicBezTo>
                  <a:pt x="80" y="54"/>
                  <a:pt x="80" y="54"/>
                  <a:pt x="80" y="54"/>
                </a:cubicBezTo>
                <a:cubicBezTo>
                  <a:pt x="82" y="54"/>
                  <a:pt x="82" y="54"/>
                  <a:pt x="82" y="54"/>
                </a:cubicBezTo>
                <a:cubicBezTo>
                  <a:pt x="82" y="72"/>
                  <a:pt x="82" y="72"/>
                  <a:pt x="82" y="72"/>
                </a:cubicBezTo>
                <a:cubicBezTo>
                  <a:pt x="87" y="72"/>
                  <a:pt x="87" y="72"/>
                  <a:pt x="87" y="72"/>
                </a:cubicBezTo>
                <a:cubicBezTo>
                  <a:pt x="87" y="51"/>
                  <a:pt x="87" y="51"/>
                  <a:pt x="87" y="51"/>
                </a:cubicBezTo>
                <a:cubicBezTo>
                  <a:pt x="87" y="47"/>
                  <a:pt x="87" y="47"/>
                  <a:pt x="87" y="47"/>
                </a:cubicBezTo>
                <a:cubicBezTo>
                  <a:pt x="87" y="36"/>
                  <a:pt x="87" y="36"/>
                  <a:pt x="87" y="36"/>
                </a:cubicBezTo>
                <a:cubicBezTo>
                  <a:pt x="88" y="36"/>
                  <a:pt x="88" y="36"/>
                  <a:pt x="88" y="36"/>
                </a:cubicBezTo>
                <a:cubicBezTo>
                  <a:pt x="88" y="47"/>
                  <a:pt x="88" y="47"/>
                  <a:pt x="88" y="47"/>
                </a:cubicBezTo>
                <a:cubicBezTo>
                  <a:pt x="94" y="47"/>
                  <a:pt x="94" y="47"/>
                  <a:pt x="94" y="47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28"/>
                  <a:pt x="91" y="26"/>
                  <a:pt x="88" y="26"/>
                </a:cubicBezTo>
                <a:cubicBezTo>
                  <a:pt x="77" y="26"/>
                  <a:pt x="77" y="26"/>
                  <a:pt x="77" y="26"/>
                </a:cubicBezTo>
                <a:cubicBezTo>
                  <a:pt x="77" y="27"/>
                  <a:pt x="77" y="28"/>
                  <a:pt x="77" y="28"/>
                </a:cubicBezTo>
                <a:cubicBezTo>
                  <a:pt x="77" y="51"/>
                  <a:pt x="77" y="51"/>
                  <a:pt x="77" y="51"/>
                </a:cubicBezTo>
                <a:cubicBezTo>
                  <a:pt x="75" y="51"/>
                  <a:pt x="75" y="51"/>
                  <a:pt x="75" y="51"/>
                </a:cubicBezTo>
                <a:close/>
                <a:moveTo>
                  <a:pt x="65" y="47"/>
                </a:moveTo>
                <a:cubicBezTo>
                  <a:pt x="65" y="32"/>
                  <a:pt x="65" y="32"/>
                  <a:pt x="65" y="32"/>
                </a:cubicBezTo>
                <a:cubicBezTo>
                  <a:pt x="64" y="32"/>
                  <a:pt x="64" y="32"/>
                  <a:pt x="64" y="32"/>
                </a:cubicBezTo>
                <a:cubicBezTo>
                  <a:pt x="64" y="47"/>
                  <a:pt x="64" y="47"/>
                  <a:pt x="64" y="47"/>
                </a:cubicBezTo>
                <a:cubicBezTo>
                  <a:pt x="64" y="50"/>
                  <a:pt x="64" y="50"/>
                  <a:pt x="64" y="50"/>
                </a:cubicBezTo>
                <a:cubicBezTo>
                  <a:pt x="64" y="77"/>
                  <a:pt x="64" y="77"/>
                  <a:pt x="64" y="77"/>
                </a:cubicBezTo>
                <a:cubicBezTo>
                  <a:pt x="57" y="77"/>
                  <a:pt x="57" y="77"/>
                  <a:pt x="57" y="77"/>
                </a:cubicBezTo>
                <a:cubicBezTo>
                  <a:pt x="57" y="55"/>
                  <a:pt x="57" y="55"/>
                  <a:pt x="57" y="55"/>
                </a:cubicBezTo>
                <a:cubicBezTo>
                  <a:pt x="55" y="55"/>
                  <a:pt x="55" y="55"/>
                  <a:pt x="55" y="55"/>
                </a:cubicBezTo>
                <a:cubicBezTo>
                  <a:pt x="55" y="77"/>
                  <a:pt x="55" y="77"/>
                  <a:pt x="55" y="77"/>
                </a:cubicBezTo>
                <a:cubicBezTo>
                  <a:pt x="48" y="77"/>
                  <a:pt x="48" y="77"/>
                  <a:pt x="48" y="77"/>
                </a:cubicBezTo>
                <a:cubicBezTo>
                  <a:pt x="48" y="50"/>
                  <a:pt x="48" y="50"/>
                  <a:pt x="48" y="50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32"/>
                  <a:pt x="48" y="32"/>
                  <a:pt x="48" y="32"/>
                </a:cubicBezTo>
                <a:cubicBezTo>
                  <a:pt x="47" y="32"/>
                  <a:pt x="47" y="32"/>
                  <a:pt x="47" y="32"/>
                </a:cubicBezTo>
                <a:cubicBezTo>
                  <a:pt x="47" y="47"/>
                  <a:pt x="47" y="47"/>
                  <a:pt x="47" y="47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27"/>
                  <a:pt x="41" y="27"/>
                  <a:pt x="41" y="27"/>
                </a:cubicBezTo>
                <a:cubicBezTo>
                  <a:pt x="41" y="24"/>
                  <a:pt x="44" y="21"/>
                  <a:pt x="47" y="21"/>
                </a:cubicBezTo>
                <a:cubicBezTo>
                  <a:pt x="66" y="21"/>
                  <a:pt x="46" y="21"/>
                  <a:pt x="65" y="21"/>
                </a:cubicBezTo>
                <a:cubicBezTo>
                  <a:pt x="69" y="21"/>
                  <a:pt x="71" y="24"/>
                  <a:pt x="71" y="27"/>
                </a:cubicBezTo>
                <a:cubicBezTo>
                  <a:pt x="71" y="47"/>
                  <a:pt x="71" y="47"/>
                  <a:pt x="71" y="47"/>
                </a:cubicBezTo>
                <a:cubicBezTo>
                  <a:pt x="70" y="47"/>
                  <a:pt x="68" y="47"/>
                  <a:pt x="65" y="47"/>
                </a:cubicBezTo>
                <a:close/>
                <a:moveTo>
                  <a:pt x="37" y="51"/>
                </a:moveTo>
                <a:cubicBezTo>
                  <a:pt x="37" y="72"/>
                  <a:pt x="37" y="72"/>
                  <a:pt x="37" y="72"/>
                </a:cubicBezTo>
                <a:cubicBezTo>
                  <a:pt x="31" y="72"/>
                  <a:pt x="31" y="72"/>
                  <a:pt x="31" y="72"/>
                </a:cubicBezTo>
                <a:cubicBezTo>
                  <a:pt x="31" y="54"/>
                  <a:pt x="31" y="54"/>
                  <a:pt x="31" y="54"/>
                </a:cubicBezTo>
                <a:cubicBezTo>
                  <a:pt x="30" y="54"/>
                  <a:pt x="30" y="54"/>
                  <a:pt x="30" y="54"/>
                </a:cubicBezTo>
                <a:cubicBezTo>
                  <a:pt x="30" y="72"/>
                  <a:pt x="30" y="72"/>
                  <a:pt x="30" y="72"/>
                </a:cubicBezTo>
                <a:cubicBezTo>
                  <a:pt x="24" y="72"/>
                  <a:pt x="24" y="72"/>
                  <a:pt x="24" y="72"/>
                </a:cubicBezTo>
                <a:cubicBezTo>
                  <a:pt x="24" y="51"/>
                  <a:pt x="24" y="51"/>
                  <a:pt x="24" y="51"/>
                </a:cubicBezTo>
                <a:cubicBezTo>
                  <a:pt x="24" y="47"/>
                  <a:pt x="24" y="47"/>
                  <a:pt x="24" y="47"/>
                </a:cubicBezTo>
                <a:cubicBezTo>
                  <a:pt x="24" y="36"/>
                  <a:pt x="24" y="36"/>
                  <a:pt x="24" y="36"/>
                </a:cubicBezTo>
                <a:cubicBezTo>
                  <a:pt x="23" y="36"/>
                  <a:pt x="23" y="36"/>
                  <a:pt x="23" y="36"/>
                </a:cubicBezTo>
                <a:cubicBezTo>
                  <a:pt x="23" y="47"/>
                  <a:pt x="23" y="47"/>
                  <a:pt x="23" y="47"/>
                </a:cubicBezTo>
                <a:cubicBezTo>
                  <a:pt x="18" y="47"/>
                  <a:pt x="18" y="47"/>
                  <a:pt x="18" y="47"/>
                </a:cubicBezTo>
                <a:cubicBezTo>
                  <a:pt x="18" y="31"/>
                  <a:pt x="18" y="31"/>
                  <a:pt x="18" y="31"/>
                </a:cubicBezTo>
                <a:cubicBezTo>
                  <a:pt x="18" y="28"/>
                  <a:pt x="20" y="26"/>
                  <a:pt x="23" y="26"/>
                </a:cubicBezTo>
                <a:cubicBezTo>
                  <a:pt x="35" y="26"/>
                  <a:pt x="35" y="26"/>
                  <a:pt x="35" y="26"/>
                </a:cubicBezTo>
                <a:cubicBezTo>
                  <a:pt x="35" y="27"/>
                  <a:pt x="35" y="28"/>
                  <a:pt x="35" y="28"/>
                </a:cubicBezTo>
                <a:cubicBezTo>
                  <a:pt x="35" y="51"/>
                  <a:pt x="35" y="51"/>
                  <a:pt x="35" y="51"/>
                </a:cubicBezTo>
                <a:cubicBezTo>
                  <a:pt x="37" y="51"/>
                  <a:pt x="37" y="51"/>
                  <a:pt x="37" y="51"/>
                </a:cubicBezTo>
                <a:close/>
                <a:moveTo>
                  <a:pt x="31" y="9"/>
                </a:moveTo>
                <a:cubicBezTo>
                  <a:pt x="35" y="9"/>
                  <a:pt x="39" y="12"/>
                  <a:pt x="39" y="17"/>
                </a:cubicBezTo>
                <a:cubicBezTo>
                  <a:pt x="39" y="19"/>
                  <a:pt x="38" y="20"/>
                  <a:pt x="37" y="22"/>
                </a:cubicBezTo>
                <a:cubicBezTo>
                  <a:pt x="37" y="22"/>
                  <a:pt x="37" y="22"/>
                  <a:pt x="37" y="23"/>
                </a:cubicBezTo>
                <a:cubicBezTo>
                  <a:pt x="35" y="24"/>
                  <a:pt x="33" y="25"/>
                  <a:pt x="31" y="25"/>
                </a:cubicBezTo>
                <a:cubicBezTo>
                  <a:pt x="26" y="25"/>
                  <a:pt x="22" y="21"/>
                  <a:pt x="22" y="17"/>
                </a:cubicBezTo>
                <a:cubicBezTo>
                  <a:pt x="22" y="12"/>
                  <a:pt x="26" y="9"/>
                  <a:pt x="31" y="9"/>
                </a:cubicBezTo>
                <a:close/>
                <a:moveTo>
                  <a:pt x="81" y="9"/>
                </a:moveTo>
                <a:cubicBezTo>
                  <a:pt x="76" y="9"/>
                  <a:pt x="73" y="12"/>
                  <a:pt x="73" y="17"/>
                </a:cubicBezTo>
                <a:cubicBezTo>
                  <a:pt x="73" y="19"/>
                  <a:pt x="73" y="20"/>
                  <a:pt x="74" y="22"/>
                </a:cubicBezTo>
                <a:cubicBezTo>
                  <a:pt x="75" y="22"/>
                  <a:pt x="75" y="22"/>
                  <a:pt x="75" y="23"/>
                </a:cubicBezTo>
                <a:cubicBezTo>
                  <a:pt x="77" y="24"/>
                  <a:pt x="79" y="25"/>
                  <a:pt x="81" y="25"/>
                </a:cubicBezTo>
                <a:cubicBezTo>
                  <a:pt x="85" y="25"/>
                  <a:pt x="89" y="21"/>
                  <a:pt x="89" y="17"/>
                </a:cubicBezTo>
                <a:cubicBezTo>
                  <a:pt x="89" y="12"/>
                  <a:pt x="85" y="9"/>
                  <a:pt x="81" y="9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  <a:sp3d contourW="12700">
              <a:contourClr>
                <a:srgbClr val="FFFFFF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50" b="0" i="0" u="none" strike="noStrike" kern="1200" cap="none" spc="0" normalizeH="0" baseline="0" noProof="0">
              <a:ln>
                <a:noFill/>
              </a:ln>
              <a:solidFill>
                <a:srgbClr val="1C666E"/>
              </a:solidFill>
              <a:effectLst/>
              <a:uLnTx/>
              <a:uFillTx/>
              <a:latin typeface="字魂59号-创粗黑" panose="00000500000000000000" pitchFamily="2" charset="-122"/>
              <a:ea typeface="字魂59号-创粗黑" panose="00000500000000000000" pitchFamily="2" charset="-122"/>
              <a:cs typeface="+mn-cs"/>
              <a:sym typeface="字魂59号-创粗黑" panose="00000500000000000000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559382" y="2638137"/>
            <a:ext cx="1091966" cy="10221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604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字魂59号-创粗黑" panose="00000500000000000000" pitchFamily="2" charset="-122"/>
                <a:ea typeface="字魂59号-创粗黑" panose="00000500000000000000" pitchFamily="2" charset="-122"/>
                <a:cs typeface="+mn-cs"/>
                <a:sym typeface="字魂59号-创粗黑" panose="00000500000000000000" pitchFamily="2" charset="-122"/>
              </a:rPr>
              <a:t>02</a:t>
            </a:r>
            <a:endParaRPr kumimoji="0" lang="zh-CN" altLang="en-US" sz="604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字魂59号-创粗黑" panose="00000500000000000000" pitchFamily="2" charset="-122"/>
              <a:ea typeface="字魂59号-创粗黑" panose="00000500000000000000" pitchFamily="2" charset="-122"/>
              <a:cs typeface="+mn-cs"/>
              <a:sym typeface="字魂59号-创粗黑" panose="00000500000000000000" pitchFamily="2" charset="-122"/>
            </a:endParaRPr>
          </a:p>
        </p:txBody>
      </p:sp>
      <p:sp>
        <p:nvSpPr>
          <p:cNvPr id="17" name="圆角矩形 16"/>
          <p:cNvSpPr/>
          <p:nvPr/>
        </p:nvSpPr>
        <p:spPr>
          <a:xfrm>
            <a:off x="515145" y="1459062"/>
            <a:ext cx="536281" cy="3663706"/>
          </a:xfrm>
          <a:prstGeom prst="roundRect">
            <a:avLst>
              <a:gd name="adj" fmla="val 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字魂59号-创粗黑" panose="00000500000000000000" pitchFamily="2" charset="-122"/>
              <a:ea typeface="字魂59号-创粗黑" panose="00000500000000000000" pitchFamily="2" charset="-122"/>
              <a:cs typeface="+mn-cs"/>
              <a:sym typeface="字魂59号-创粗黑" panose="00000500000000000000" pitchFamily="2" charset="-122"/>
            </a:endParaRPr>
          </a:p>
        </p:txBody>
      </p:sp>
      <p:sp>
        <p:nvSpPr>
          <p:cNvPr id="21" name="文本框 19"/>
          <p:cNvSpPr txBox="1"/>
          <p:nvPr/>
        </p:nvSpPr>
        <p:spPr bwMode="auto">
          <a:xfrm>
            <a:off x="3963371" y="4539458"/>
            <a:ext cx="6125972" cy="332161"/>
          </a:xfrm>
          <a:prstGeom prst="rect">
            <a:avLst/>
          </a:prstGeom>
          <a:noFill/>
        </p:spPr>
        <p:txBody>
          <a:bodyPr wrap="square" lIns="83713" tIns="41856" rIns="83713" bIns="418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4572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65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9号-创粗黑" panose="00000500000000000000" pitchFamily="2" charset="-122"/>
              <a:ea typeface="字魂59号-创粗黑" panose="00000500000000000000" pitchFamily="2" charset="-122"/>
              <a:cs typeface="+mn-ea"/>
              <a:sym typeface="字魂59号-创粗黑" panose="000005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>
            <a:spLocks noChangeArrowheads="1"/>
          </p:cNvSpPr>
          <p:nvPr/>
        </p:nvSpPr>
        <p:spPr bwMode="auto">
          <a:xfrm>
            <a:off x="0" y="548680"/>
            <a:ext cx="8211816" cy="1070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READ FOR WRITING</a:t>
            </a:r>
            <a:endParaRPr kumimoji="0" lang="zh-CN" altLang="en-US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/>
          <p:cNvSpPr txBox="1">
            <a:spLocks noChangeArrowheads="1"/>
          </p:cNvSpPr>
          <p:nvPr/>
        </p:nvSpPr>
        <p:spPr bwMode="auto">
          <a:xfrm>
            <a:off x="119336" y="1619672"/>
            <a:ext cx="11401680" cy="4525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rPr>
              <a:t>    </a:t>
            </a: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Read the email to Mr. Jenson from Zhao Zheng, President of the Student Union. </a:t>
            </a:r>
            <a:endParaRPr kumimoji="0" lang="en-US" altLang="zh-CN" sz="40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40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1.What types of information have been included in the email? </a:t>
            </a:r>
            <a:endParaRPr kumimoji="0" lang="en-US" altLang="zh-CN" sz="40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36" y="476672"/>
            <a:ext cx="5976664" cy="6123151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6672064" y="1623268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purpose of writing</a:t>
            </a:r>
            <a:endParaRPr lang="zh-CN" altLang="en-US" sz="3600" b="1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672064" y="2348880"/>
            <a:ext cx="51457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background information</a:t>
            </a:r>
            <a:endParaRPr lang="zh-CN" altLang="en-US" sz="3600" b="1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672064" y="3538247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rules of the activity </a:t>
            </a:r>
            <a:endParaRPr lang="zh-CN" altLang="en-US" sz="3600" b="1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672064" y="4509120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expectation</a:t>
            </a:r>
            <a:endParaRPr lang="zh-CN" altLang="en-US" sz="3600" b="1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>
            <a:spLocks noChangeArrowheads="1"/>
          </p:cNvSpPr>
          <p:nvPr/>
        </p:nvSpPr>
        <p:spPr bwMode="auto">
          <a:xfrm>
            <a:off x="-456728" y="404664"/>
            <a:ext cx="8308504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READ FOR WRITING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/>
          <p:cNvSpPr txBox="1">
            <a:spLocks noChangeArrowheads="1"/>
          </p:cNvSpPr>
          <p:nvPr/>
        </p:nvSpPr>
        <p:spPr bwMode="auto">
          <a:xfrm>
            <a:off x="0" y="1484785"/>
            <a:ext cx="11928648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/>
                <a:ea typeface="微软雅黑" panose="020b0503020204020204" pitchFamily="34" charset="-122"/>
                <a:cs typeface="+mn-cs"/>
              </a:rPr>
              <a:t>    </a:t>
            </a: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Read the email </a:t>
            </a: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to Mr Jenson from Zhao Zheng, President of the Student Union. </a:t>
            </a:r>
            <a:endParaRPr kumimoji="0" lang="en-US" altLang="zh-CN" sz="40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40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2.What has been said speciﬁcally in each paragraph?</a:t>
            </a:r>
            <a:endParaRPr kumimoji="0" lang="zh-CN" altLang="en-US" sz="40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4"/>
          <p:cNvSpPr>
            <a:spLocks noChangeArrowheads="1"/>
          </p:cNvSpPr>
          <p:nvPr/>
        </p:nvSpPr>
        <p:spPr bwMode="auto">
          <a:xfrm>
            <a:off x="407368" y="2564904"/>
            <a:ext cx="2159000" cy="74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4265" b="1">
                <a:solidFill>
                  <a:srgbClr val="0D0D0D"/>
                </a:solidFill>
              </a:rPr>
              <a:t>Para. 1</a:t>
            </a:r>
            <a:endParaRPr lang="zh-CN" altLang="en-US" sz="4265">
              <a:solidFill>
                <a:srgbClr val="0D0D0D"/>
              </a:solidFill>
            </a:endParaRPr>
          </a:p>
        </p:txBody>
      </p:sp>
      <p:sp>
        <p:nvSpPr>
          <p:cNvPr id="3" name="左大括号 6"/>
          <p:cNvSpPr/>
          <p:nvPr/>
        </p:nvSpPr>
        <p:spPr bwMode="auto">
          <a:xfrm>
            <a:off x="2326126" y="476672"/>
            <a:ext cx="480483" cy="6142567"/>
          </a:xfrm>
          <a:prstGeom prst="leftBrace">
            <a:avLst>
              <a:gd name="adj1" fmla="val 8286"/>
              <a:gd name="adj2" fmla="val 50000"/>
            </a:avLst>
          </a:prstGeom>
          <a:solidFill>
            <a:srgbClr val="4F81BD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806609" y="1104229"/>
            <a:ext cx="4607984" cy="748988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B2C1DB"/>
            </a:solidFill>
            <a:prstDash val="solid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265" b="1" i="0" u="none" strike="noStrike" kern="0" cap="none" spc="0" normalizeH="0" baseline="0" noProof="1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 pitchFamily="34" charset="0"/>
                <a:sym typeface="+mn-ea"/>
              </a:rPr>
              <a:t>Introduction</a:t>
            </a:r>
            <a:endParaRPr kumimoji="0" lang="zh-CN" altLang="en-US" sz="4265" b="1" i="0" u="none" strike="noStrike" kern="0" cap="none" spc="0" normalizeH="0" baseline="0" noProof="1">
              <a:ln>
                <a:noFill/>
              </a:ln>
              <a:solidFill>
                <a:srgbClr val="000000">
                  <a:lumMod val="95000"/>
                  <a:lumOff val="5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806609" y="2348880"/>
            <a:ext cx="4326467" cy="748988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B2C1DB"/>
            </a:solidFill>
            <a:prstDash val="solid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265" b="1" i="0" u="none" strike="noStrike" kern="0" cap="none" spc="0" normalizeH="0" baseline="0" noProof="1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 pitchFamily="34" charset="0"/>
                <a:sym typeface="+mn-ea"/>
              </a:rPr>
              <a:t>Major event</a:t>
            </a:r>
            <a:endParaRPr kumimoji="0" lang="zh-CN" altLang="en-US" sz="4265" b="1" i="0" u="none" strike="noStrike" kern="0" cap="none" spc="0" normalizeH="0" baseline="0" noProof="1">
              <a:ln>
                <a:noFill/>
              </a:ln>
              <a:solidFill>
                <a:srgbClr val="000000">
                  <a:lumMod val="95000"/>
                  <a:lumOff val="5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2806608" y="3593531"/>
            <a:ext cx="4326467" cy="748988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B2C1DB"/>
            </a:solidFill>
            <a:prstDash val="solid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265" b="1" i="0" u="none" strike="noStrike" kern="0" cap="none" spc="0" normalizeH="0" baseline="0" noProof="1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 pitchFamily="34" charset="0"/>
                <a:sym typeface="+mn-ea"/>
              </a:rPr>
              <a:t>Place and time</a:t>
            </a:r>
            <a:endParaRPr kumimoji="0" lang="zh-CN" altLang="en-US" sz="4265" b="1" i="0" u="none" strike="noStrike" kern="0" cap="none" spc="0" normalizeH="0" baseline="0" noProof="1">
              <a:ln>
                <a:noFill/>
              </a:ln>
              <a:solidFill>
                <a:srgbClr val="000000">
                  <a:lumMod val="95000"/>
                  <a:lumOff val="5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806608" y="5106886"/>
            <a:ext cx="4430184" cy="748988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B2C1DB"/>
            </a:solidFill>
            <a:prstDash val="solid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265" b="1" i="0" u="none" strike="noStrike" kern="0" cap="none" spc="0" normalizeH="0" baseline="0" noProof="1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 pitchFamily="34" charset="0"/>
                <a:sym typeface="+mn-ea"/>
              </a:rPr>
              <a:t>First invitation</a:t>
            </a:r>
            <a:endParaRPr kumimoji="0" lang="zh-CN" altLang="en-US" sz="4265" b="1" i="0" u="none" strike="noStrike" kern="0" cap="none" spc="0" normalizeH="0" baseline="0" noProof="1">
              <a:ln>
                <a:noFill/>
              </a:ln>
              <a:solidFill>
                <a:srgbClr val="000000">
                  <a:lumMod val="95000"/>
                  <a:lumOff val="5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4"/>
          <p:cNvSpPr>
            <a:spLocks noChangeArrowheads="1"/>
          </p:cNvSpPr>
          <p:nvPr/>
        </p:nvSpPr>
        <p:spPr bwMode="auto">
          <a:xfrm>
            <a:off x="407368" y="3140968"/>
            <a:ext cx="1619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i="0" u="none" strike="noStrike" kern="0" cap="none" spc="0" normalizeH="0" baseline="0" noProof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</a:rPr>
              <a:t>Para. 2</a:t>
            </a:r>
            <a:endParaRPr kumimoji="0" lang="zh-CN" altLang="en-US" sz="2800" b="0" i="0" u="none" strike="noStrike" kern="0" cap="none" spc="0" normalizeH="0" baseline="0" noProof="0">
              <a:ln>
                <a:noFill/>
              </a:ln>
              <a:solidFill>
                <a:srgbClr val="0D0D0D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左大括号 6"/>
          <p:cNvSpPr/>
          <p:nvPr/>
        </p:nvSpPr>
        <p:spPr bwMode="auto">
          <a:xfrm>
            <a:off x="1710705" y="1536005"/>
            <a:ext cx="315913" cy="4257675"/>
          </a:xfrm>
          <a:prstGeom prst="leftBrace">
            <a:avLst>
              <a:gd name="adj1" fmla="val 8299"/>
              <a:gd name="adj2" fmla="val 50000"/>
            </a:avLst>
          </a:prstGeom>
          <a:solidFill>
            <a:srgbClr val="4F81BD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207568" y="1772816"/>
            <a:ext cx="3402012" cy="585787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B2C1DB"/>
            </a:solidFill>
            <a:prstDash val="solid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1" i="0" u="none" strike="noStrike" kern="0" cap="none" spc="0" normalizeH="0" baseline="0" noProof="1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 pitchFamily="34" charset="0"/>
                <a:sym typeface="+mn-ea"/>
              </a:rPr>
              <a:t>Preparation so far</a:t>
            </a:r>
            <a:endParaRPr kumimoji="0" lang="zh-CN" altLang="en-US" sz="3200" b="1" i="0" u="none" strike="noStrike" kern="0" cap="none" spc="0" normalizeH="0" baseline="0" noProof="1">
              <a:ln>
                <a:noFill/>
              </a:ln>
              <a:solidFill>
                <a:srgbClr val="000000">
                  <a:lumMod val="95000"/>
                  <a:lumOff val="5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351584" y="2924944"/>
            <a:ext cx="3375025" cy="584200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B2C1DB"/>
            </a:solidFill>
            <a:prstDash val="solid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1" i="0" u="none" strike="noStrike" kern="0" cap="none" spc="0" normalizeH="0" baseline="0" noProof="1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 pitchFamily="34" charset="0"/>
                <a:sym typeface="+mn-ea"/>
              </a:rPr>
              <a:t>Current stage</a:t>
            </a:r>
            <a:endParaRPr kumimoji="0" lang="zh-CN" altLang="en-US" sz="3200" b="1" i="0" u="none" strike="noStrike" kern="0" cap="none" spc="0" normalizeH="0" baseline="0" noProof="1">
              <a:ln>
                <a:noFill/>
              </a:ln>
              <a:solidFill>
                <a:srgbClr val="000000">
                  <a:lumMod val="95000"/>
                  <a:lumOff val="5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2221061" y="4075485"/>
            <a:ext cx="3375025" cy="585788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B2C1DB"/>
            </a:solidFill>
            <a:prstDash val="solid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1" i="0" u="none" strike="noStrike" kern="0" cap="none" spc="0" normalizeH="0" baseline="0" noProof="1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 pitchFamily="34" charset="0"/>
                <a:sym typeface="+mn-ea"/>
              </a:rPr>
              <a:t>Final topic</a:t>
            </a:r>
            <a:endParaRPr kumimoji="0" lang="zh-CN" altLang="en-US" sz="3200" b="1" i="0" u="none" strike="noStrike" kern="0" cap="none" spc="0" normalizeH="0" baseline="0" noProof="1">
              <a:ln>
                <a:noFill/>
              </a:ln>
              <a:solidFill>
                <a:srgbClr val="000000">
                  <a:lumMod val="95000"/>
                  <a:lumOff val="5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234555" y="5249773"/>
            <a:ext cx="3375025" cy="584200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B2C1DB"/>
            </a:solidFill>
            <a:prstDash val="solid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1" i="0" u="none" strike="noStrike" kern="0" cap="none" spc="0" normalizeH="0" baseline="0" noProof="1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 pitchFamily="34" charset="0"/>
                <a:sym typeface="+mn-ea"/>
              </a:rPr>
              <a:t>Competing rule</a:t>
            </a:r>
            <a:endParaRPr kumimoji="0" lang="zh-CN" altLang="en-US" sz="3200" b="1" i="0" u="none" strike="noStrike" kern="0" cap="none" spc="0" normalizeH="0" baseline="0" noProof="1">
              <a:ln>
                <a:noFill/>
              </a:ln>
              <a:solidFill>
                <a:srgbClr val="000000">
                  <a:lumMod val="95000"/>
                  <a:lumOff val="5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4"/>
          <p:cNvSpPr>
            <a:spLocks noChangeArrowheads="1"/>
          </p:cNvSpPr>
          <p:nvPr/>
        </p:nvSpPr>
        <p:spPr bwMode="auto">
          <a:xfrm>
            <a:off x="1488017" y="3079751"/>
            <a:ext cx="2159000" cy="666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3735" b="1">
                <a:solidFill>
                  <a:srgbClr val="0D0D0D"/>
                </a:solidFill>
              </a:rPr>
              <a:t>Para. 3</a:t>
            </a:r>
            <a:endParaRPr lang="zh-CN" altLang="en-US" sz="3735">
              <a:solidFill>
                <a:srgbClr val="0D0D0D"/>
              </a:solidFill>
            </a:endParaRPr>
          </a:p>
        </p:txBody>
      </p:sp>
      <p:sp>
        <p:nvSpPr>
          <p:cNvPr id="3" name="左大括号 6"/>
          <p:cNvSpPr/>
          <p:nvPr/>
        </p:nvSpPr>
        <p:spPr bwMode="auto">
          <a:xfrm>
            <a:off x="3292336" y="1268760"/>
            <a:ext cx="421216" cy="5674784"/>
          </a:xfrm>
          <a:prstGeom prst="leftBrace">
            <a:avLst>
              <a:gd name="adj1" fmla="val 8295"/>
              <a:gd name="adj2" fmla="val 50000"/>
            </a:avLst>
          </a:prstGeom>
          <a:solidFill>
            <a:srgbClr val="4F81BD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3713552" y="1628800"/>
            <a:ext cx="4466167" cy="748988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B2C1DB"/>
            </a:solidFill>
            <a:prstDash val="solid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265" b="1" i="0" u="none" strike="noStrike" kern="0" cap="none" spc="0" normalizeH="0" baseline="0" noProof="1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 pitchFamily="34" charset="0"/>
                <a:sym typeface="+mn-ea"/>
              </a:rPr>
              <a:t>Responsibilities</a:t>
            </a:r>
            <a:endParaRPr kumimoji="0" lang="zh-CN" altLang="en-US" sz="4265" b="1" i="0" u="none" strike="noStrike" kern="0" cap="none" spc="0" normalizeH="0" baseline="0" noProof="1">
              <a:ln>
                <a:noFill/>
              </a:ln>
              <a:solidFill>
                <a:srgbClr val="000000">
                  <a:lumMod val="95000"/>
                  <a:lumOff val="5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723791" y="3079751"/>
            <a:ext cx="4593167" cy="1405641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B2C1DB"/>
            </a:solidFill>
            <a:prstDash val="solid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265" b="1" i="0" u="none" strike="noStrike" kern="0" cap="none" spc="0" normalizeH="0" baseline="0" noProof="1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 pitchFamily="34" charset="0"/>
                <a:sym typeface="+mn-ea"/>
              </a:rPr>
              <a:t>Judging criteria/ standard</a:t>
            </a:r>
            <a:endParaRPr kumimoji="0" lang="zh-CN" altLang="en-US" sz="4265" b="1" i="0" u="none" strike="noStrike" kern="0" cap="none" spc="0" normalizeH="0" baseline="0" noProof="1">
              <a:ln>
                <a:noFill/>
              </a:ln>
              <a:solidFill>
                <a:srgbClr val="000000">
                  <a:lumMod val="95000"/>
                  <a:lumOff val="5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3713552" y="4812861"/>
            <a:ext cx="4555067" cy="748988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B2C1DB"/>
            </a:solidFill>
            <a:prstDash val="solid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265" b="1" i="0" u="none" strike="noStrike" kern="0" cap="none" spc="0" normalizeH="0" baseline="0" noProof="1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 pitchFamily="34" charset="0"/>
                <a:sym typeface="+mn-ea"/>
              </a:rPr>
              <a:t>Arrangement</a:t>
            </a:r>
            <a:endParaRPr kumimoji="0" lang="zh-CN" altLang="en-US" sz="4265" b="1" i="0" u="none" strike="noStrike" kern="0" cap="none" spc="0" normalizeH="0" baseline="0" noProof="1">
              <a:ln>
                <a:noFill/>
              </a:ln>
              <a:solidFill>
                <a:srgbClr val="000000">
                  <a:lumMod val="95000"/>
                  <a:lumOff val="5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4"/>
          <p:cNvSpPr>
            <a:spLocks noChangeArrowheads="1"/>
          </p:cNvSpPr>
          <p:nvPr/>
        </p:nvSpPr>
        <p:spPr bwMode="auto">
          <a:xfrm>
            <a:off x="335360" y="3140968"/>
            <a:ext cx="2330910" cy="113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4000" b="1">
                <a:solidFill>
                  <a:srgbClr val="0D0D0D"/>
                </a:solidFill>
                <a:latin typeface="+mj-lt"/>
              </a:rPr>
              <a:t>Para. 4-5</a:t>
            </a:r>
            <a:endParaRPr lang="en-US" altLang="zh-CN" sz="4000" b="1">
              <a:solidFill>
                <a:srgbClr val="0D0D0D"/>
              </a:solidFill>
              <a:latin typeface="+mj-lt"/>
            </a:endParaRPr>
          </a:p>
          <a:p>
            <a:pPr>
              <a:buFont typeface="Arial" pitchFamily="34" charset="0"/>
              <a:buNone/>
            </a:pPr>
            <a:endParaRPr lang="zh-CN" altLang="en-US" sz="2800">
              <a:solidFill>
                <a:srgbClr val="0D0D0D"/>
              </a:solidFill>
            </a:endParaRPr>
          </a:p>
        </p:txBody>
      </p:sp>
      <p:sp>
        <p:nvSpPr>
          <p:cNvPr id="4" name="左大括号 6"/>
          <p:cNvSpPr/>
          <p:nvPr/>
        </p:nvSpPr>
        <p:spPr bwMode="auto">
          <a:xfrm>
            <a:off x="2374901" y="1628800"/>
            <a:ext cx="315912" cy="4256088"/>
          </a:xfrm>
          <a:prstGeom prst="leftBrace">
            <a:avLst>
              <a:gd name="adj1" fmla="val 8295"/>
              <a:gd name="adj2" fmla="val 50000"/>
            </a:avLst>
          </a:prstGeom>
          <a:solidFill>
            <a:srgbClr val="4F81BD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999656" y="2924944"/>
            <a:ext cx="3729037" cy="1323439"/>
          </a:xfrm>
          <a:prstGeom prst="rect">
            <a:avLst/>
          </a:prstGeom>
          <a:solidFill>
            <a:srgbClr val="FFFFFF"/>
          </a:solidFill>
          <a:ln w="25400" cap="flat" cmpd="sng" algn="ctr">
            <a:solidFill>
              <a:srgbClr val="B2C1DB"/>
            </a:solidFill>
            <a:prstDash val="solid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000" b="1" i="0" u="none" strike="noStrike" kern="0" cap="none" spc="0" normalizeH="0" baseline="0" noProof="1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 pitchFamily="34" charset="0"/>
                <a:sym typeface="+mn-ea"/>
              </a:rPr>
              <a:t>Current request and expectation</a:t>
            </a:r>
            <a:endParaRPr kumimoji="0" lang="zh-CN" altLang="en-US" sz="4000" b="1" i="0" u="none" strike="noStrike" kern="0" cap="none" spc="0" normalizeH="0" baseline="0" noProof="1">
              <a:ln>
                <a:noFill/>
              </a:ln>
              <a:solidFill>
                <a:srgbClr val="000000">
                  <a:lumMod val="95000"/>
                  <a:lumOff val="5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https://d.book118.com/475004103123011034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3">
      <vt:lpstr>Arial</vt:lpstr>
      <vt:lpstr>Calibri</vt:lpstr>
      <vt:lpstr>Calibri Light</vt:lpstr>
      <vt:lpstr>微软雅黑</vt:lpstr>
      <vt:lpstr>字魂59号-创粗黑</vt:lpstr>
      <vt:lpstr>Times New Roman</vt:lpstr>
      <vt:lpstr>宋体</vt:lpstr>
      <vt:lpstr>黑体</vt:lpstr>
      <vt:lpstr>方正启体简体</vt:lpstr>
      <vt:lpstr>迷你简启体</vt:lpstr>
      <vt:lpstr>Wingdings</vt:lpstr>
      <vt:lpstr>Arial Narrow</vt:lpstr>
      <vt:lpstr>华文黑体</vt:lpstr>
      <vt:lpstr>Office Theme</vt:lpstr>
      <vt:lpstr>PowerPoint Presentation</vt:lpstr>
      <vt:lpstr>文本分析</vt:lpstr>
      <vt:lpstr>Objectives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2024-08-29T20:39:31.054</cp:lastPrinted>
  <dcterms:created xsi:type="dcterms:W3CDTF">2024-08-29T12:39:31Z</dcterms:created>
  <dcterms:modified xsi:type="dcterms:W3CDTF">2024-08-29T12:39:33Z</dcterms:modified>
</cp:coreProperties>
</file>