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1447D-C160-4376-9C23-47E4B5912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0E9AF-F9CA-4B37-A6BD-429D6952E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7399C-C3DC-41AA-9B96-708F5D6F2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B37E2-2C70-423E-B098-4E26B613F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E09D68-A670-4F77-9858-A9598E2C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E7BB9E-D24B-460E-918E-ABAEEF324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5CA82-5521-4425-B327-0F29FF344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3B977-1EBA-4D4F-9D4D-E17B18533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AE45B-5D0D-42AD-B867-D719CB44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265D0-D7FB-4980-98FF-A2323E280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06DD5-19B0-41D0-AEE4-FA24ABF3E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101120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货车专用MT-3型缓冲器\n## 1.货车专用MT-3型缓冲器概述\n### 1.1货车专用MT-3型缓冲器的定义与功能\n### 1.2货车专用MT-3型缓冲器的应用领域\n### 1.3货车专用MT-3型缓冲器的发展历程\n## 2.货车专用MT-3型缓冲器的结构设计与原理\n### 2.1货车专用MT-3型缓冲器的结构设计\n### 2.2货车专用MT-3型缓冲器的工作原理\n### 2.3货车专用MT-3型缓冲器的性能特点\n## 3.货车专用MT-3型缓冲器的制造工艺与材料\n### 3.1货车专用MT-3型缓冲器的制造工艺\n### 3.2货车专用MT-3型缓冲器的材料选择\n### 3.3货车专用MT-3型缓冲器的材料性能\n## 4.货车专用MT-3型缓冲器的试验与检测\n### 4.1货车专用MT-3型缓冲器的试验方法\n### 4.2货车专用MT-3型缓冲器的检测标准\n### 4.3货车专用MT-3型缓冲器的检测结果与分析\n## 5.货车专用MT-3型缓冲器的安装与维护\n### 5.1货车专用MT-3型缓冲器的安装方法\n### 5.2货车专用MT-3型缓冲器的维护保养\n### 5.3货车专用MT-3型缓冲器的故障诊断与排除\n## 6.货车专用MT-3型缓冲器的市场与应用前景\n### 6.1货车专用MT-3型缓冲器的市场需求分析\n### 6.2货车专用MT-3型缓冲器的市场竞争格局\n### 6.3货车专用MT-3型缓冲器的未来发展趋势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货车专用MT-3型缓冲器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货车专用MT-3型缓冲器概述</a:t>
            </a:r>
            <a:endParaRPr/>
          </a:p>
        </p:txBody>
      </p:sp>
      <p:sp>
        <p:nvSpPr>
          <p:cNvPr id="9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9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定义：货车专用MT-3型缓冲器是一种专为货车设计的缓冲器，用于减轻车辆在行驶过程中产生的冲击和振动。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专为货车设计，适用于各种货车类型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主要作用是减轻行驶过程中的冲击和振动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提高车辆的行驶稳定性和舒适性</a:t>
                </a:r>
                <a:endParaRPr/>
              </a:p>
            </p:txBody>
          </p:sp>
        </p:grpSp>
        <p:grpSp>
          <p:nvGrpSpPr>
            <p:cNvPr id="1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功能：货车专用MT-3型缓冲器具有以下功能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吸收车辆行驶过程中的冲击能量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减少车辆零部件的磨损和损坏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提高车辆的行驶稳定性和舒适性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延长车辆的使用寿命</a:t>
                </a:r>
                <a:endParaRPr/>
              </a:p>
            </p:txBody>
          </p:sp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货车专用MT-3型缓冲器的定义与功能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货车领域：货车专用MT-3型缓冲器广泛应用于各种货车类型，如重型货车、中型货车、轻型货车等。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重型货车：用于运输重型货物，如矿石、建筑材料等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中型货车：用于运输中型货物，如家具、家电等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轻型货车：用于运输轻型货物，如食品、日用品等</a:t>
                </a:r>
                <a:endParaRPr/>
              </a:p>
            </p:txBody>
          </p:sp>
        </p:grpSp>
        <p:grpSp>
          <p:nvGrpSpPr>
            <p:cNvPr id="13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专用车辆：货车专用MT-3型缓冲器也应用于一些专用车辆，如消防车、救护车、工程车等。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消防车：用于灭火和救援，需要承受高压水炮的冲击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救护车：用于运送病人，需要确保行驶过程中的平稳和舒适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工程车：用于工程建设，需要承受各种施工设备的冲击和振动</a:t>
                </a:r>
                <a:endParaRPr/>
              </a:p>
            </p:txBody>
          </p:sp>
        </p:grpSp>
      </p:grp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货车专用MT-3型缓冲器的应用领域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初期阶段：货车专用MT-3型缓冲器的研发始于20世纪80年代，最初为简易的橡胶缓冲器。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20世纪80年代：研发初期，主要为简易橡胶缓冲器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20世纪90年代：改进型橡胶缓冲器，性能有所提高</a:t>
                </a:r>
                <a:endParaRPr/>
              </a:p>
            </p:txBody>
          </p:sp>
        </p:grpSp>
        <p:grpSp>
          <p:nvGrpSpPr>
            <p:cNvPr id="14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发展阶段：进入21世纪，货车专用MT-3型缓冲器进入发展阶段，采用新型材料和结构设计，性能得到显著提升。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21世纪初：采用新型材料和结构设计，性能显著提升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21世纪10年代：满足不同货车类型的需要，应用领域不断拓展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现阶段：货车专用MT-3型缓冲器已成为货车行业的标准配置，广泛应用于各种货车类型和专用车辆。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广泛应用：已成为货车行业的标准配置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不断创新：满足不同货车类型的需要，应用领域不断拓展</a:t>
                </a:r>
                <a:endParaRPr/>
              </a:p>
            </p:txBody>
          </p: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货车专用MT-3型缓冲器的发展历程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货车专用MT-3型缓冲器的结构设计与原理</a:t>
            </a:r>
            <a:endParaRPr/>
          </a:p>
        </p:txBody>
      </p:sp>
      <p:sp>
        <p:nvSpPr>
          <p:cNvPr id="1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主体结构：货车专用MT-3型缓冲器主要由缓冲器本体、连接件和安装件组成。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缓冲器本体：用于吸收冲击能量，采用新型材料和结构设计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连接件：用于连接缓冲器本体和车辆，采用高强度钢材制造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安装件：用于固定缓冲器本体，采用螺栓固定等方式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缓冲器类型：货车专用MT-3型缓冲器有多种类型，如橡胶缓冲器、液压缓冲器和气压缓冲器等。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橡胶缓冲器：适用于轻型货车和专用车辆，成本较低，性能稳定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液压缓冲器：适用于重型货车，性能优越，但成本较高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气压缓冲器：适用于中型货车，性能较好，成本适中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货车专用MT-3型缓冲器的结构设计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吸收冲击：当车辆行驶过程中遇到冲击时，货车专用MT-3型缓冲器的缓冲器本体能够吸收冲击能量，减少对车辆零部件的损坏。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缓冲器本体：采用新型材料和结构设计，能够吸收冲击能量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连接件：采用高强度钢材制造，能够承受冲击载荷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释放能量：当冲击能量被吸收后，货车专用MT-3型缓冲器能够将能量缓慢释放，确保车辆行驶稳定。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缓冲器本体：采用新型材料和结构设计，能够将能量缓慢释放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安装件：采用螺栓固定等方式，能够确保缓冲器本体的稳定安装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货车专用MT-3型缓冲器的工作原理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高吸收性能：货车专用MT-3型缓冲器具有高吸收性能，能够有效减少车辆行驶过程中的冲击和振动。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采用新型材料和结构设计，高吸收性能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减少车辆零部件的磨损和损坏，提高使用寿命</a:t>
                </a:r>
                <a:endParaRPr/>
              </a:p>
            </p:txBody>
          </p:sp>
          <p:sp>
            <p:nvSpPr>
              <p:cNvPr id="18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优越的抗疲劳性能：货车专用MT-3型缓冲器具有优越的抗疲劳性能，能够长时间承受反复冲击载荷。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采用新型材料和结构设计，抗疲劳性能优越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延长车辆的使用寿命，降低维修成本</a:t>
                </a:r>
                <a:endParaRPr/>
              </a:p>
            </p:txBody>
          </p:sp>
          <p:sp>
            <p:nvSpPr>
              <p:cNvPr id="18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高可靠性：货车专用MT-3型缓冲器具有较高的可靠性，能够在各种恶劣环境下稳定工作。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采用高强度钢材制造，具有较高的可靠性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能够适应各种恶劣环境，如高温、低温、潮湿等</a:t>
                </a:r>
                <a:endParaRPr/>
              </a:p>
            </p:txBody>
          </p:sp>
          <p:sp>
            <p:nvSpPr>
              <p:cNvPr id="19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货车专用MT-3型缓冲器的性能特点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货车专用MT-3型缓冲器的制造工艺与材料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缓冲器本体制造工艺：货车专用MT-3型缓冲器的缓冲器本体采用新型材料和结构设计，通过注塑成型、硫化成型等工艺制造。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注塑成型：适用于橡胶缓冲器，能够保证产品的精度和一致性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硫化成型：适用于橡胶缓冲器，能够提高产品的密封性能和耐久性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连接件和安装件制造工艺：货车专用MT-3型缓冲器的连接件和安装件采用高强度钢材制造，通过切割、焊接、热处理等工艺制造。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切割：采用高精度切割设备，保证零件的尺寸精度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焊接：采用先进的焊接工艺，保证零件的强度和密封性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热处理：通过热处理工艺，提高零件的强度和耐磨性能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货车专用MT-3型缓冲器的制造工艺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缓冲器本体材料：货车专用MT-3型缓冲器的缓冲器本体采用新型高分子材料和橡胶材料。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高分子材料：具有高吸收性能，能够有效减少冲击和振动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橡胶材料：具有优越的抗疲劳性能，能够长时间承受反复冲击载荷</a:t>
                </a:r>
                <a:endParaRPr/>
              </a:p>
            </p:txBody>
          </p:sp>
        </p:grpSp>
        <p:grpSp>
          <p:nvGrpSpPr>
            <p:cNvPr id="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连接件和安装件材料：货车专用MT-3型缓冲器的连接件和安装件采用高强度钢材。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高强度钢材：具有较高的强度和韧性，能够承受冲击载荷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能够适应各种恶劣环境，如高温、低温、潮湿等</a:t>
                </a:r>
                <a:endParaRPr/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货车专用MT-3型缓冲器的材料选择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缓冲器本体材料性能：货车专用MT-3型缓冲器的缓冲器本体材料具有高吸收性能、抗疲劳性能和耐磨性能。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高吸收性能：能够有效减少车辆行驶过程中的冲击和振动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抗疲劳性能：能够长时间承受反复冲击载荷，延长使用寿命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耐磨性能：能够减少摩擦损耗，提高产品性能</a:t>
                </a:r>
                <a:endParaRPr/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连接件和安装件材料性能：货车专用MT-3型缓冲器的连接件和安装件材料具有高强度、韧性和抗腐蚀性能。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高强度：具有较高的强度和韧性，能够承受冲击载荷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韧性：能够适应各种恶劣环境，如高温、低温、潮湿等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抗腐蚀性能：能够抵抗各种腐蚀介质，延长使用寿命</a:t>
                </a:r>
                <a:endParaRPr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货车专用MT-3型缓冲器的材料性能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https://d.book118.com/475010112011011112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货车专用MT-3型缓冲器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2024-09-18T03:09:32.244</cp:lastPrinted>
  <dcterms:created xsi:type="dcterms:W3CDTF">2024-09-17T19:09:32Z</dcterms:created>
  <dcterms:modified xsi:type="dcterms:W3CDTF">2024-09-17T19:09:34Z</dcterms:modified>
</cp:coreProperties>
</file>