
<file path=[Content_Types].xml><?xml version="1.0" encoding="utf-8"?>
<Types xmlns="http://schemas.openxmlformats.org/package/2006/content-types">
  <Default Extension="rels" ContentType="application/vnd.openxmlformats-package.relationships+xml"/>
  <Default Extension="xml" ContentType="application/xml"/>
  <Default Extension="jpeg" ContentType="image/jpeg"/>
  <Default Extension="png" ContentType="image/png"/>
  <Override PartName="/docProps/app.xml" ContentType="application/vnd.openxmlformats-officedocument.extended-properties+xml"/>
  <Override PartName="/docProps/core.xml" ContentType="application/vnd.openxmlformats-package.core-properties+xml"/>
  <Override PartName="/ppt/presentation.xml" ContentType="application/vnd.openxmlformats-officedocument.presentationml.presentation.main+xml"/>
  <Override PartName="/ppt/presProps.xml" ContentType="application/vnd.openxmlformats-officedocument.presentationml.presProps+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ags/tag1.xml" ContentType="application/vnd.openxmlformats-officedocument.presentationml.tags+xml"/>
  <Override PartName="/ppt/theme/theme1.xml" ContentType="application/vnd.openxmlformats-officedocument.theme+xml"/>
  <Override PartName="/ppt/theme/theme2.xml" ContentType="application/vnd.openxmlformats-officedocument.theme+xml"/>
  <Override PartName="/ppt/viewProps.xml" ContentType="application/vnd.openxmlformats-officedocument.presentationml.viewProps+xml"/>
</Types>
</file>

<file path=_rels/.rels>&#65279;<?xml version="1.0" encoding="utf-8" standalone="yes"?><Relationships xmlns="http://schemas.openxmlformats.org/package/2006/relationships"><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package/2006/relationships/metadata/thumbnail" Target="docProps/thumbnail.jpeg" /></Relationships>
</file>

<file path=ppt/presentation.xml><?xml version="1.0" encoding="utf-8"?>
<p:presentation xmlns:r="http://schemas.openxmlformats.org/officeDocument/2006/relationships" xmlns:a="http://schemas.openxmlformats.org/drawingml/2006/main" xmlns:p="http://schemas.openxmlformats.org/presentationml/2006/main" saveSubsetFonts="1">
  <p:sldMasterIdLst>
    <p:sldMasterId id="2147483648" r:id="rId1"/>
    <p:sldMasterId id="2147483671" r:id="rId2"/>
  </p:sldMasterIdLst>
  <p:sldIdLst>
    <p:sldId id="259" r:id="rId3"/>
    <p:sldId id="262" r:id="rId4"/>
    <p:sldId id="265" r:id="rId5"/>
    <p:sldId id="268" r:id="rId6"/>
    <p:sldId id="271" r:id="rId7"/>
    <p:sldId id="274" r:id="rId8"/>
    <p:sldId id="277" r:id="rId9"/>
    <p:sldId id="280" r:id="rId10"/>
    <p:sldId id="283" r:id="rId11"/>
    <p:sldId id="286" r:id="rId12"/>
    <p:sldId id="289" r:id="rId13"/>
    <p:sldId id="292" r:id="rId14"/>
    <p:sldId id="295" r:id="rId15"/>
    <p:sldId id="298" r:id="rId16"/>
    <p:sldId id="301" r:id="rId17"/>
    <p:sldId id="304" r:id="rId18"/>
    <p:sldId id="307" r:id="rId19"/>
    <p:sldId id="309" r:id="rId20"/>
  </p:sldIdLst>
  <p:sldSz cx="12192000" cy="6858000"/>
  <p:notesSz cx="6858000" cy="9144000"/>
  <p:custDataLst>
    <p:tags r:id="rId21"/>
  </p:custData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r="http://schemas.openxmlformats.org/officeDocument/2006/relationships" xmlns:a="http://schemas.openxmlformats.org/drawingml/2006/main" xmlns:p="http://schemas.openxmlformats.org/presentationml/2006/main">
  <p:showPr showNarration="1">
    <p:presen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 uri="{1BD7E111-0CB8-44D6-8891-C1BB2F81B7CC}">
      <p1710:readonlyRecommended xmlns:p1710="http://schemas.microsoft.com/office/powerpoint/2017/10/main" val="0"/>
    </p:ext>
  </p:extLst>
</p:presentationPr>
</file>

<file path=ppt/tableStyles.xml><?xml version="1.0" encoding="utf-8"?>
<a:tblStyleLst xmlns:r="http://schemas.openxmlformats.org/officeDocument/2006/relationships"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showOutlineIcons="0" horzBarState="maximized">
    <p:restoredLeft sz="16000"/>
    <p:restoredTop sz="0"/>
  </p:normalViewPr>
  <p:slideViewPr>
    <p:cSldViewPr>
      <p:cViewPr>
        <p:scale>
          <a:sx n="73" d="100"/>
          <a:sy n="73" d="100"/>
        </p:scale>
        <p:origin x="0" y="0"/>
      </p:cViewPr>
    </p:cSldViewPr>
  </p:slideViewPr>
  <p:notesViewPr>
    <p:cSldViewPr>
      <p:cViewPr>
        <p:scale>
          <a:sx n="1" d="100"/>
          <a:sy n="1" d="100"/>
        </p:scale>
        <p:origin x="0" y="0"/>
      </p:cViewPr>
    </p:cSldViewPr>
  </p:notesViewPr>
</p:viewPr>
</file>

<file path=ppt/_rels/presentation.xml.rels>&#65279;<?xml version="1.0" encoding="utf-8" standalone="yes"?><Relationships xmlns="http://schemas.openxmlformats.org/package/2006/relationships"><Relationship Id="rId1" Type="http://schemas.openxmlformats.org/officeDocument/2006/relationships/slideMaster" Target="slideMasters/slideMaster1.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 Type="http://schemas.openxmlformats.org/officeDocument/2006/relationships/slideMaster" Target="slideMasters/slideMaster2.xml" /><Relationship Id="rId20" Type="http://schemas.openxmlformats.org/officeDocument/2006/relationships/slide" Target="slides/slide18.xml" /><Relationship Id="rId21" Type="http://schemas.openxmlformats.org/officeDocument/2006/relationships/tags" Target="tags/tag1.xml" /><Relationship Id="rId22" Type="http://schemas.openxmlformats.org/officeDocument/2006/relationships/presProps" Target="presProps.xml" /><Relationship Id="rId23" Type="http://schemas.openxmlformats.org/officeDocument/2006/relationships/viewProps" Target="viewProps.xml" /><Relationship Id="rId24" Type="http://schemas.openxmlformats.org/officeDocument/2006/relationships/theme" Target="theme/theme1.xml" /><Relationship Id="rId25" Type="http://schemas.openxmlformats.org/officeDocument/2006/relationships/tableStyles" Target="tableStyles.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s>
</file>

<file path=ppt/slideLayouts/_rels/slideLayout1.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2.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3.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4.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5.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6.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7.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8.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9.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10.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11.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12.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3.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4.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5.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6.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7.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8.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9.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20.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21.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22.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slideLayout1.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 preserve="1">
  <p:cSld name="Title Slide">
    <p:spTree>
      <p:nvGrpSpPr>
        <p:cNvPr id="1" name="" title=""/>
        <p:cNvGrpSpPr/>
        <p:nvPr/>
      </p:nvGrpSpPr>
      <p:grpSpPr>
        <a:xfrm>
          <a:off x="0" y="0"/>
          <a:ext cx="0" cy="0"/>
        </a:xfrm>
      </p:grpSpPr>
      <p:sp>
        <p:nvSpPr>
          <p:cNvPr id="2" name="Title 1" title=""/>
          <p:cNvSpPr>
            <a:spLocks noGrp="1"/>
          </p:cNvSpPr>
          <p:nvPr>
            <p:ph type="ctrTitle"/>
          </p:nvPr>
        </p:nvSpPr>
        <p:spPr/>
        <p:txBody>
          <a:bodyPr/>
          <a:lstStyle/>
          <a:p>
            <a:r>
              <a:rPr lang="en-US" smtClean="0"/>
              <a:t>Click to edit Master title style</a:t>
            </a:r>
            <a:endParaRPr lang="en-US"/>
          </a:p>
        </p:txBody>
      </p:sp>
      <p:sp>
        <p:nvSpPr>
          <p:cNvPr id="3" name="Subtitle 2" title=""/>
          <p:cNvSpPr>
            <a:spLocks noGrp="1"/>
          </p:cNvSpPr>
          <p:nvPr>
            <p:ph type="subTitle" idx="1"/>
          </p:nvPr>
        </p:nvSpPr>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title=""/>
          <p:cNvSpPr>
            <a:spLocks noGrp="1"/>
          </p:cNvSpPr>
          <p:nvPr>
            <p:ph type="dt" sz="half" idx="2"/>
          </p:nvPr>
        </p:nvSpPr>
        <p:spPr/>
        <p:txBody>
          <a:bodyPr/>
          <a:lstStyle/>
          <a:p>
            <a:fld id="{B277B7EE-3261-43AE-BF61-9597BE3333B2}"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2.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 preserve="1">
  <p:cSld name="Title and Content">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Content Placeholder 2" title=""/>
          <p:cNvSpPr>
            <a:spLocks noGrp="1"/>
          </p:cNvSpPr>
          <p:nvPr>
            <p:ph idx="1"/>
          </p:nvPr>
        </p:nvSpPr>
        <p:spPr/>
        <p:txBody>
          <a:body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p:txBody>
          <a:bodyPr/>
          <a:lstStyle/>
          <a:p>
            <a:fld id="{86A7F224-13B2-4522-B68A-BC3E9D805578}"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3.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secHead" preserve="1">
  <p:cSld name="Section Header">
    <p:spTree>
      <p:nvGrpSpPr>
        <p:cNvPr id="1" name="" title=""/>
        <p:cNvGrpSpPr/>
        <p:nvPr/>
      </p:nvGrpSpPr>
      <p:grpSpPr>
        <a:xfrm>
          <a:off x="0" y="0"/>
          <a:ext cx="0" cy="0"/>
        </a:xfrm>
      </p:grpSpPr>
      <p:sp>
        <p:nvSpPr>
          <p:cNvPr id="2" name="Title 1" title=""/>
          <p:cNvSpPr>
            <a:spLocks noGrp="1"/>
          </p:cNvSpPr>
          <p:nvPr>
            <p:ph type="title"/>
          </p:nvPr>
        </p:nvSpPr>
        <p:spPr/>
        <p:txBody>
          <a:bodyPr anchor="t"/>
          <a:lstStyle>
            <a:lvl1pPr algn="l">
              <a:defRPr sz="4000" b="1" cap="all"/>
            </a:lvl1pPr>
          </a:lstStyle>
          <a:p>
            <a:r>
              <a:rPr lang="en-US" smtClean="0"/>
              <a:t>Click to edit Master title style</a:t>
            </a:r>
            <a:endParaRPr lang="en-US"/>
          </a:p>
        </p:txBody>
      </p:sp>
      <p:sp>
        <p:nvSpPr>
          <p:cNvPr id="3" name="Text Placeholder 2" title=""/>
          <p:cNvSpPr>
            <a:spLocks noGrp="1"/>
          </p:cNvSpPr>
          <p:nvPr>
            <p:ph type="body" idx="1"/>
          </p:nvPr>
        </p:nvSpPr>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r>
              <a:rPr lang="en-US" smtClean="0"/>
              <a:t>Click to edit Master text styles</a:t>
            </a:r>
          </a:p>
        </p:txBody>
      </p:sp>
      <p:sp>
        <p:nvSpPr>
          <p:cNvPr id="4" name="Date Placeholder 3" title=""/>
          <p:cNvSpPr>
            <a:spLocks noGrp="1"/>
          </p:cNvSpPr>
          <p:nvPr>
            <p:ph type="dt" sz="half" idx="2"/>
          </p:nvPr>
        </p:nvSpPr>
        <p:spPr/>
        <p:txBody>
          <a:bodyPr/>
          <a:lstStyle/>
          <a:p>
            <a:fld id="{1F153C65-DC2C-442C-94D0-77C4D7F80A63}"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4.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Obj" preserve="1">
  <p:cSld name="Two Content">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Content Placeholder 2" title=""/>
          <p:cNvSpPr>
            <a:spLocks noGrp="1"/>
          </p:cNvSpPr>
          <p:nvPr>
            <p:ph sz="half" idx="1"/>
          </p:nvPr>
        </p:nvSpPr>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title=""/>
          <p:cNvSpPr>
            <a:spLocks noGrp="1"/>
          </p:cNvSpPr>
          <p:nvPr>
            <p:ph sz="half" idx="2"/>
          </p:nvPr>
        </p:nvSpPr>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title=""/>
          <p:cNvSpPr>
            <a:spLocks noGrp="1"/>
          </p:cNvSpPr>
          <p:nvPr>
            <p:ph type="dt" sz="half" idx="3"/>
          </p:nvPr>
        </p:nvSpPr>
        <p:spPr/>
        <p:txBody>
          <a:bodyPr/>
          <a:lstStyle/>
          <a:p>
            <a:fld id="{F5F4B91E-6129-466C-84C1-4A1751781C72}" type="datetimeFigureOut">
              <a:rPr lang="en-US" smtClean="0"/>
              <a:t>11/7/2009</a:t>
            </a:fld>
            <a:endParaRPr lang="en-US"/>
          </a:p>
        </p:txBody>
      </p:sp>
      <p:sp>
        <p:nvSpPr>
          <p:cNvPr id="6" name="Footer Placeholder 5" title=""/>
          <p:cNvSpPr>
            <a:spLocks noGrp="1"/>
          </p:cNvSpPr>
          <p:nvPr>
            <p:ph type="ftr" sz="quarter" idx="4"/>
          </p:nvPr>
        </p:nvSpPr>
        <p:spPr/>
        <p:txBody>
          <a:bodyPr/>
          <a:lstStyle/>
          <a:p>
            <a:endParaRPr lang="en-US"/>
          </a:p>
        </p:txBody>
      </p:sp>
      <p:sp>
        <p:nvSpPr>
          <p:cNvPr id="7" name="Slide Number Placeholder 6" title=""/>
          <p:cNvSpPr>
            <a:spLocks noGrp="1"/>
          </p:cNvSpPr>
          <p:nvPr>
            <p:ph type="sldNum" sz="quarter" idx="5"/>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5.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TxTwoObj" preserve="1">
  <p:cSld name="Comparison">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Text Placeholder 2" title=""/>
          <p:cNvSpPr>
            <a:spLocks noGrp="1"/>
          </p:cNvSpPr>
          <p:nvPr>
            <p:ph type="body" idx="1"/>
          </p:nvPr>
        </p:nvSpPr>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r>
              <a:rPr lang="en-US" smtClean="0"/>
              <a:t>Click to edit Master text styles</a:t>
            </a:r>
          </a:p>
        </p:txBody>
      </p:sp>
      <p:sp>
        <p:nvSpPr>
          <p:cNvPr id="4" name="Content Placeholder 3" title=""/>
          <p:cNvSpPr>
            <a:spLocks noGrp="1"/>
          </p:cNvSpPr>
          <p:nvPr>
            <p:ph sz="half" idx="2"/>
          </p:nvPr>
        </p:nvSpPr>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title=""/>
          <p:cNvSpPr>
            <a:spLocks noGrp="1"/>
          </p:cNvSpPr>
          <p:nvPr>
            <p:ph type="body" sz="quarter" idx="3"/>
          </p:nvPr>
        </p:nvSpPr>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r>
              <a:rPr lang="en-US" smtClean="0"/>
              <a:t>Click to edit Master text styles</a:t>
            </a:r>
          </a:p>
        </p:txBody>
      </p:sp>
      <p:sp>
        <p:nvSpPr>
          <p:cNvPr id="6" name="Content Placeholder 5" title=""/>
          <p:cNvSpPr>
            <a:spLocks noGrp="1"/>
          </p:cNvSpPr>
          <p:nvPr>
            <p:ph sz="quarter" idx="4"/>
          </p:nvPr>
        </p:nvSpPr>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title=""/>
          <p:cNvSpPr>
            <a:spLocks noGrp="1"/>
          </p:cNvSpPr>
          <p:nvPr>
            <p:ph type="dt" sz="half" idx="5"/>
          </p:nvPr>
        </p:nvSpPr>
        <p:spPr/>
        <p:txBody>
          <a:bodyPr/>
          <a:lstStyle/>
          <a:p>
            <a:fld id="{86EDD880-4760-4644-B50C-AD4D2BF21662}" type="datetimeFigureOut">
              <a:rPr lang="en-US" smtClean="0"/>
              <a:t>11/7/2009</a:t>
            </a:fld>
            <a:endParaRPr lang="en-US"/>
          </a:p>
        </p:txBody>
      </p:sp>
      <p:sp>
        <p:nvSpPr>
          <p:cNvPr id="8" name="Footer Placeholder 7" title=""/>
          <p:cNvSpPr>
            <a:spLocks noGrp="1"/>
          </p:cNvSpPr>
          <p:nvPr>
            <p:ph type="ftr" sz="quarter" idx="6"/>
          </p:nvPr>
        </p:nvSpPr>
        <p:spPr/>
        <p:txBody>
          <a:bodyPr/>
          <a:lstStyle/>
          <a:p>
            <a:endParaRPr lang="en-US"/>
          </a:p>
        </p:txBody>
      </p:sp>
      <p:sp>
        <p:nvSpPr>
          <p:cNvPr id="9" name="Slide Number Placeholder 8" title=""/>
          <p:cNvSpPr>
            <a:spLocks noGrp="1"/>
          </p:cNvSpPr>
          <p:nvPr>
            <p:ph type="sldNum" sz="quarter" idx="7"/>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6.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Only" preserve="1">
  <p:cSld name="Title Only">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Date Placeholder 2" title=""/>
          <p:cNvSpPr>
            <a:spLocks noGrp="1"/>
          </p:cNvSpPr>
          <p:nvPr>
            <p:ph type="dt" sz="half" idx="1"/>
          </p:nvPr>
        </p:nvSpPr>
        <p:spPr/>
        <p:txBody>
          <a:bodyPr/>
          <a:lstStyle/>
          <a:p>
            <a:fld id="{8B20CE9B-8FAA-4C6B-825B-97A5DBF0C159}" type="datetimeFigureOut">
              <a:rPr lang="en-US" smtClean="0"/>
              <a:t>11/7/2009</a:t>
            </a:fld>
            <a:endParaRPr lang="en-US"/>
          </a:p>
        </p:txBody>
      </p:sp>
      <p:sp>
        <p:nvSpPr>
          <p:cNvPr id="4" name="Footer Placeholder 3" title=""/>
          <p:cNvSpPr>
            <a:spLocks noGrp="1"/>
          </p:cNvSpPr>
          <p:nvPr>
            <p:ph type="ftr" sz="quarter" idx="2"/>
          </p:nvPr>
        </p:nvSpPr>
        <p:spPr/>
        <p:txBody>
          <a:bodyPr/>
          <a:lstStyle/>
          <a:p>
            <a:endParaRPr lang="en-US"/>
          </a:p>
        </p:txBody>
      </p:sp>
      <p:sp>
        <p:nvSpPr>
          <p:cNvPr id="5" name="Slide Number Placeholder 4" title=""/>
          <p:cNvSpPr>
            <a:spLocks noGrp="1"/>
          </p:cNvSpPr>
          <p:nvPr>
            <p:ph type="sldNum" sz="quarter" idx="3"/>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7.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blank" preserve="1">
  <p:cSld name="Blank">
    <p:spTree>
      <p:nvGrpSpPr>
        <p:cNvPr id="1" name="" title=""/>
        <p:cNvGrpSpPr/>
        <p:nvPr/>
      </p:nvGrpSpPr>
      <p:grpSpPr>
        <a:xfrm>
          <a:off x="0" y="0"/>
          <a:ext cx="0" cy="0"/>
        </a:xfrm>
      </p:grpSpPr>
      <p:sp>
        <p:nvSpPr>
          <p:cNvPr id="2" name="Date Placeholder 1" title=""/>
          <p:cNvSpPr>
            <a:spLocks noGrp="1"/>
          </p:cNvSpPr>
          <p:nvPr>
            <p:ph type="dt" sz="half"/>
          </p:nvPr>
        </p:nvSpPr>
        <p:spPr/>
        <p:txBody>
          <a:bodyPr/>
          <a:lstStyle/>
          <a:p>
            <a:fld id="{C6EF57A4-250F-44B5-B53C-E816B12D17A4}" type="datetimeFigureOut">
              <a:rPr lang="en-US" smtClean="0"/>
              <a:t>11/7/2009</a:t>
            </a:fld>
            <a:endParaRPr lang="en-US"/>
          </a:p>
        </p:txBody>
      </p:sp>
      <p:sp>
        <p:nvSpPr>
          <p:cNvPr id="3" name="Footer Placeholder 2" title=""/>
          <p:cNvSpPr>
            <a:spLocks noGrp="1"/>
          </p:cNvSpPr>
          <p:nvPr>
            <p:ph type="ftr" sz="quarter" idx="1"/>
          </p:nvPr>
        </p:nvSpPr>
        <p:spPr/>
        <p:txBody>
          <a:bodyPr/>
          <a:lstStyle/>
          <a:p>
            <a:endParaRPr lang="en-US"/>
          </a:p>
        </p:txBody>
      </p:sp>
      <p:sp>
        <p:nvSpPr>
          <p:cNvPr id="4" name="Slide Number Placeholder 3" title=""/>
          <p:cNvSpPr>
            <a:spLocks noGrp="1"/>
          </p:cNvSpPr>
          <p:nvPr>
            <p:ph type="sldNum" sz="quarter" idx="2"/>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8.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Tx" preserve="1">
  <p:cSld name="Content with Caption">
    <p:spTree>
      <p:nvGrpSpPr>
        <p:cNvPr id="1" name="" title=""/>
        <p:cNvGrpSpPr/>
        <p:nvPr/>
      </p:nvGrpSpPr>
      <p:grpSpPr>
        <a:xfrm>
          <a:off x="0" y="0"/>
          <a:ext cx="0" cy="0"/>
        </a:xfrm>
      </p:grpSpPr>
      <p:sp>
        <p:nvSpPr>
          <p:cNvPr id="2" name="Title 1" title=""/>
          <p:cNvSpPr>
            <a:spLocks noGrp="1"/>
          </p:cNvSpPr>
          <p:nvPr>
            <p:ph type="title"/>
          </p:nvPr>
        </p:nvSpPr>
        <p:spPr/>
        <p:txBody>
          <a:bodyPr anchor="b"/>
          <a:lstStyle>
            <a:lvl1pPr algn="l">
              <a:defRPr sz="2000" b="1"/>
            </a:lvl1pPr>
          </a:lstStyle>
          <a:p>
            <a:r>
              <a:rPr lang="en-US" smtClean="0"/>
              <a:t>Click to edit Master title style</a:t>
            </a:r>
            <a:endParaRPr lang="en-US"/>
          </a:p>
        </p:txBody>
      </p:sp>
      <p:sp>
        <p:nvSpPr>
          <p:cNvPr id="3" name="Content Placeholder 2" title=""/>
          <p:cNvSpPr>
            <a:spLocks noGrp="1"/>
          </p:cNvSpPr>
          <p:nvPr>
            <p:ph idx="1"/>
          </p:nvPr>
        </p:nvSpPr>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title=""/>
          <p:cNvSpPr>
            <a:spLocks noGrp="1"/>
          </p:cNvSpPr>
          <p:nvPr>
            <p:ph type="body" sz="half" idx="2"/>
          </p:nvPr>
        </p:nvSpPr>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r>
              <a:rPr lang="en-US" smtClean="0"/>
              <a:t>Click to edit Master text styles</a:t>
            </a:r>
          </a:p>
        </p:txBody>
      </p:sp>
      <p:sp>
        <p:nvSpPr>
          <p:cNvPr id="5" name="Date Placeholder 4" title=""/>
          <p:cNvSpPr>
            <a:spLocks noGrp="1"/>
          </p:cNvSpPr>
          <p:nvPr>
            <p:ph type="dt" sz="half" idx="3"/>
          </p:nvPr>
        </p:nvSpPr>
        <p:spPr/>
        <p:txBody>
          <a:bodyPr/>
          <a:lstStyle/>
          <a:p>
            <a:fld id="{7652B853-6B66-4671-8014-F6B4544C202C}" type="datetimeFigureOut">
              <a:rPr lang="en-US" smtClean="0"/>
              <a:t>11/7/2009</a:t>
            </a:fld>
            <a:endParaRPr lang="en-US"/>
          </a:p>
        </p:txBody>
      </p:sp>
      <p:sp>
        <p:nvSpPr>
          <p:cNvPr id="6" name="Footer Placeholder 5" title=""/>
          <p:cNvSpPr>
            <a:spLocks noGrp="1"/>
          </p:cNvSpPr>
          <p:nvPr>
            <p:ph type="ftr" sz="quarter" idx="4"/>
          </p:nvPr>
        </p:nvSpPr>
        <p:spPr/>
        <p:txBody>
          <a:bodyPr/>
          <a:lstStyle/>
          <a:p>
            <a:endParaRPr lang="en-US"/>
          </a:p>
        </p:txBody>
      </p:sp>
      <p:sp>
        <p:nvSpPr>
          <p:cNvPr id="7" name="Slide Number Placeholder 6" title=""/>
          <p:cNvSpPr>
            <a:spLocks noGrp="1"/>
          </p:cNvSpPr>
          <p:nvPr>
            <p:ph type="sldNum" sz="quarter" idx="5"/>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9.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picTx" preserve="1">
  <p:cSld name="Picture with Caption">
    <p:spTree>
      <p:nvGrpSpPr>
        <p:cNvPr id="1" name="" title=""/>
        <p:cNvGrpSpPr/>
        <p:nvPr/>
      </p:nvGrpSpPr>
      <p:grpSpPr>
        <a:xfrm>
          <a:off x="0" y="0"/>
          <a:ext cx="0" cy="0"/>
        </a:xfrm>
      </p:grpSpPr>
      <p:sp>
        <p:nvSpPr>
          <p:cNvPr id="2" name="Title 1" title=""/>
          <p:cNvSpPr>
            <a:spLocks noGrp="1"/>
          </p:cNvSpPr>
          <p:nvPr>
            <p:ph type="title"/>
          </p:nvPr>
        </p:nvSpPr>
        <p:spPr/>
        <p:txBody>
          <a:bodyPr anchor="b"/>
          <a:lstStyle>
            <a:lvl1pPr algn="l">
              <a:defRPr sz="2000" b="1"/>
            </a:lvl1pPr>
          </a:lstStyle>
          <a:p>
            <a:r>
              <a:rPr lang="en-US" smtClean="0"/>
              <a:t>Click to edit Master title style</a:t>
            </a:r>
            <a:endParaRPr lang="en-US"/>
          </a:p>
        </p:txBody>
      </p:sp>
      <p:sp>
        <p:nvSpPr>
          <p:cNvPr id="3" name="Picture Placeholder 2" title=""/>
          <p:cNvSpPr>
            <a:spLocks noGrp="1"/>
          </p:cNvSpPr>
          <p:nvPr>
            <p:ph type="pic" idx="1"/>
          </p:nvPr>
        </p:nvSpPr>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title=""/>
          <p:cNvSpPr>
            <a:spLocks noGrp="1"/>
          </p:cNvSpPr>
          <p:nvPr>
            <p:ph type="body" sz="half" idx="2"/>
          </p:nvPr>
        </p:nvSpPr>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r>
              <a:rPr lang="en-US" smtClean="0"/>
              <a:t>Click to edit Master text styles</a:t>
            </a:r>
          </a:p>
        </p:txBody>
      </p:sp>
      <p:sp>
        <p:nvSpPr>
          <p:cNvPr id="5" name="Date Placeholder 4" title=""/>
          <p:cNvSpPr>
            <a:spLocks noGrp="1"/>
          </p:cNvSpPr>
          <p:nvPr>
            <p:ph type="dt" sz="half" idx="3"/>
          </p:nvPr>
        </p:nvSpPr>
        <p:spPr/>
        <p:txBody>
          <a:bodyPr/>
          <a:lstStyle/>
          <a:p>
            <a:fld id="{1221DBBD-6316-4A33-83CD-9218BC59F9D1}" type="datetimeFigureOut">
              <a:rPr lang="en-US" smtClean="0"/>
              <a:t>11/7/2009</a:t>
            </a:fld>
            <a:endParaRPr lang="en-US"/>
          </a:p>
        </p:txBody>
      </p:sp>
      <p:sp>
        <p:nvSpPr>
          <p:cNvPr id="6" name="Footer Placeholder 5" title=""/>
          <p:cNvSpPr>
            <a:spLocks noGrp="1"/>
          </p:cNvSpPr>
          <p:nvPr>
            <p:ph type="ftr" sz="quarter" idx="4"/>
          </p:nvPr>
        </p:nvSpPr>
        <p:spPr/>
        <p:txBody>
          <a:bodyPr/>
          <a:lstStyle/>
          <a:p>
            <a:endParaRPr lang="en-US"/>
          </a:p>
        </p:txBody>
      </p:sp>
      <p:sp>
        <p:nvSpPr>
          <p:cNvPr id="7" name="Slide Number Placeholder 6" title=""/>
          <p:cNvSpPr>
            <a:spLocks noGrp="1"/>
          </p:cNvSpPr>
          <p:nvPr>
            <p:ph type="sldNum" sz="quarter" idx="5"/>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10.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x" preserve="1">
  <p:cSld name="Title and Vertical Text">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Vertical Text Placeholder 2" title=""/>
          <p:cNvSpPr>
            <a:spLocks noGrp="1"/>
          </p:cNvSpPr>
          <p:nvPr>
            <p:ph type="body" orient="vert" idx="1"/>
          </p:nvPr>
        </p:nvSpPr>
        <p:spPr/>
        <p:txBody>
          <a:bodyPr vert="eaVert"/>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p:txBody>
          <a:bodyPr/>
          <a:lstStyle/>
          <a:p>
            <a:fld id="{81F14CB8-CFD4-45CC-8540-D20F8CECBD57}"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11.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itleAndTx" preserve="1">
  <p:cSld name="Vertical Title and Text">
    <p:spTree>
      <p:nvGrpSpPr>
        <p:cNvPr id="1" name="" title=""/>
        <p:cNvGrpSpPr/>
        <p:nvPr/>
      </p:nvGrpSpPr>
      <p:grpSpPr>
        <a:xfrm>
          <a:off x="0" y="0"/>
          <a:ext cx="0" cy="0"/>
        </a:xfrm>
      </p:grpSpPr>
      <p:sp>
        <p:nvSpPr>
          <p:cNvPr id="2" name="Vertical Title 1" title=""/>
          <p:cNvSpPr>
            <a:spLocks noGrp="1"/>
          </p:cNvSpPr>
          <p:nvPr>
            <p:ph type="title" orient="vert"/>
          </p:nvPr>
        </p:nvSpPr>
        <p:spPr/>
        <p:txBody>
          <a:bodyPr vert="eaVert"/>
          <a:lstStyle/>
          <a:p>
            <a:r>
              <a:rPr lang="en-US" smtClean="0"/>
              <a:t>Click to edit Master title style</a:t>
            </a:r>
            <a:endParaRPr lang="en-US"/>
          </a:p>
        </p:txBody>
      </p:sp>
      <p:sp>
        <p:nvSpPr>
          <p:cNvPr id="3" name="Vertical Text Placeholder 2" title=""/>
          <p:cNvSpPr>
            <a:spLocks noGrp="1"/>
          </p:cNvSpPr>
          <p:nvPr>
            <p:ph type="body" orient="vert" idx="1"/>
          </p:nvPr>
        </p:nvSpPr>
        <p:spPr/>
        <p:txBody>
          <a:bodyPr vert="eaVert"/>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p:txBody>
          <a:bodyPr/>
          <a:lstStyle/>
          <a:p>
            <a:fld id="{010AF7E3-1643-488B-A3BD-212B776B3630}"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12.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 preserve="1">
  <p:cSld name="Title Slide">
    <p:spTree>
      <p:nvGrpSpPr>
        <p:cNvPr id="1" name=""/>
        <p:cNvGrpSpPr/>
        <p:nvPr/>
      </p:nvGrpSpPr>
      <p:grpSpPr>
        <a:xfrm>
          <a:off x="0" y="0"/>
          <a: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3.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 preserve="1">
  <p:cSld name="Title and Content">
    <p:spTree>
      <p:nvGrpSpPr>
        <p:cNvPr id="1" name=""/>
        <p:cNvGrpSpPr/>
        <p:nvPr/>
      </p:nvGrpSpPr>
      <p:grpSpPr>
        <a:xfrm>
          <a:off x="0" y="0"/>
          <a: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4.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secHead" preserve="1">
  <p:cSld name="Section Header">
    <p:spTree>
      <p:nvGrpSpPr>
        <p:cNvPr id="1" name=""/>
        <p:cNvGrpSpPr/>
        <p:nvPr/>
      </p:nvGrpSpPr>
      <p:grpSpPr>
        <a:xfrm>
          <a:off x="0" y="0"/>
          <a: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1D8BD707-D9CF-40AE-B4C6-C98DA3205C09}" type="datetimeFigureOut">
              <a:rPr lang="en-US" smtClean="0"/>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5.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Obj" preserve="1">
  <p:cSld name="Two Content">
    <p:spTree>
      <p:nvGrpSpPr>
        <p:cNvPr id="1" name=""/>
        <p:cNvGrpSpPr/>
        <p:nvPr/>
      </p:nvGrpSpPr>
      <p:grpSpPr>
        <a:xfrm>
          <a:off x="0" y="0"/>
          <a: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1D8BD707-D9CF-40AE-B4C6-C98DA3205C09}" type="datetimeFigureOut">
              <a:rPr lang="en-US" smtClean="0"/>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6.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TxTwoObj" preserve="1">
  <p:cSld name="Comparison">
    <p:spTree>
      <p:nvGrpSpPr>
        <p:cNvPr id="1" name=""/>
        <p:cNvGrpSpPr/>
        <p:nvPr/>
      </p:nvGrpSpPr>
      <p:grpSpPr>
        <a:xfrm>
          <a:off x="0" y="0"/>
          <a: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1D8BD707-D9CF-40AE-B4C6-C98DA3205C09}" type="datetimeFigureOut">
              <a:rPr lang="en-US" smtClean="0"/>
              <a:t>8/1/2011</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7.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Only" preserve="1">
  <p:cSld name="Title Only">
    <p:spTree>
      <p:nvGrpSpPr>
        <p:cNvPr id="1" name=""/>
        <p:cNvGrpSpPr/>
        <p:nvPr/>
      </p:nvGrpSpPr>
      <p:grpSpPr>
        <a:xfrm>
          <a:off x="0" y="0"/>
          <a: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1D8BD707-D9CF-40AE-B4C6-C98DA3205C09}" type="datetimeFigureOut">
              <a:rPr lang="en-US" smtClean="0"/>
              <a:t>8/1/2011</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8.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blank" preserve="1">
  <p:cSld name="Blank">
    <p:spTree>
      <p:nvGrpSpPr>
        <p:cNvPr id="1" name=""/>
        <p:cNvGrpSpPr/>
        <p:nvPr/>
      </p:nvGrpSpPr>
      <p:grpSpPr>
        <a:xfrm>
          <a:off x="0" y="0"/>
          <a:ext cx="0" cy="0"/>
        </a:xfrm>
      </p:grpSpPr>
      <p:sp>
        <p:nvSpPr>
          <p:cNvPr id="2" name="Date Placeholder 1"/>
          <p:cNvSpPr>
            <a:spLocks noGrp="1"/>
          </p:cNvSpPr>
          <p:nvPr>
            <p:ph type="dt" sz="half" idx="10"/>
          </p:nvPr>
        </p:nvSpPr>
        <p:spPr/>
        <p:txBody>
          <a:bodyPr/>
          <a:lstStyle/>
          <a:p>
            <a:fld id="{1D8BD707-D9CF-40AE-B4C6-C98DA3205C09}" type="datetimeFigureOut">
              <a:rPr lang="en-US" smtClean="0"/>
              <a:t>8/1/2011</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9.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Tx" preserve="1">
  <p:cSld name="Content with Caption">
    <p:spTree>
      <p:nvGrpSpPr>
        <p:cNvPr id="1" name=""/>
        <p:cNvGrpSpPr/>
        <p:nvPr/>
      </p:nvGrpSpPr>
      <p:grpSpPr>
        <a:xfrm>
          <a:off x="0" y="0"/>
          <a: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20.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picTx" preserve="1">
  <p:cSld name="Picture with Caption">
    <p:spTree>
      <p:nvGrpSpPr>
        <p:cNvPr id="1" name=""/>
        <p:cNvGrpSpPr/>
        <p:nvPr/>
      </p:nvGrpSpPr>
      <p:grpSpPr>
        <a:xfrm>
          <a:off x="0" y="0"/>
          <a: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21.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x" preserve="1">
  <p:cSld name="Title and Vertical Text">
    <p:spTree>
      <p:nvGrpSpPr>
        <p:cNvPr id="1" name=""/>
        <p:cNvGrpSpPr/>
        <p:nvPr/>
      </p:nvGrpSpPr>
      <p:grpSpPr>
        <a:xfrm>
          <a:off x="0" y="0"/>
          <a: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22.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itleAndTx" preserve="1">
  <p:cSld name="Vertical Title and Text">
    <p:spTree>
      <p:nvGrpSpPr>
        <p:cNvPr id="1" name=""/>
        <p:cNvGrpSpPr/>
        <p:nvPr/>
      </p:nvGrpSpPr>
      <p:grpSpPr>
        <a:xfrm>
          <a:off x="0" y="0"/>
          <a: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Masters/_rels/slideMaster1.xml.rels>&#65279;<?xml version="1.0" encoding="utf-8" standalone="yes"?><Relationships xmlns="http://schemas.openxmlformats.org/package/2006/relationships"><Relationship Id="rId1" Type="http://schemas.openxmlformats.org/officeDocument/2006/relationships/slideLayout" Target="../slideLayouts/slideLayout1.xml" /><Relationship Id="rId10" Type="http://schemas.openxmlformats.org/officeDocument/2006/relationships/slideLayout" Target="../slideLayouts/slideLayout10.xml" /><Relationship Id="rId11" Type="http://schemas.openxmlformats.org/officeDocument/2006/relationships/slideLayout" Target="../slideLayouts/slideLayout11.xml" /><Relationship Id="rId12" Type="http://schemas.openxmlformats.org/officeDocument/2006/relationships/theme" Target="../theme/theme1.xml" /><Relationship Id="rId2" Type="http://schemas.openxmlformats.org/officeDocument/2006/relationships/slideLayout" Target="../slideLayouts/slideLayout2.xml" /><Relationship Id="rId3" Type="http://schemas.openxmlformats.org/officeDocument/2006/relationships/slideLayout" Target="../slideLayouts/slideLayout3.xml" /><Relationship Id="rId4" Type="http://schemas.openxmlformats.org/officeDocument/2006/relationships/slideLayout" Target="../slideLayouts/slideLayout4.xml" /><Relationship Id="rId5" Type="http://schemas.openxmlformats.org/officeDocument/2006/relationships/slideLayout" Target="../slideLayouts/slideLayout5.xml" /><Relationship Id="rId6" Type="http://schemas.openxmlformats.org/officeDocument/2006/relationships/slideLayout" Target="../slideLayouts/slideLayout6.xml" /><Relationship Id="rId7" Type="http://schemas.openxmlformats.org/officeDocument/2006/relationships/slideLayout" Target="../slideLayouts/slideLayout7.xml" /><Relationship Id="rId8" Type="http://schemas.openxmlformats.org/officeDocument/2006/relationships/slideLayout" Target="../slideLayouts/slideLayout8.xml" /><Relationship Id="rId9" Type="http://schemas.openxmlformats.org/officeDocument/2006/relationships/slideLayout" Target="../slideLayouts/slideLayout9.xml" /></Relationships>
</file>

<file path=ppt/slideMasters/_rels/slideMaster2.xml.rels>&#65279;<?xml version="1.0" encoding="utf-8" standalone="yes"?><Relationships xmlns="http://schemas.openxmlformats.org/package/2006/relationships"><Relationship Id="rId1" Type="http://schemas.openxmlformats.org/officeDocument/2006/relationships/slideLayout" Target="../slideLayouts/slideLayout12.xml" /><Relationship Id="rId10" Type="http://schemas.openxmlformats.org/officeDocument/2006/relationships/slideLayout" Target="../slideLayouts/slideLayout21.xml" /><Relationship Id="rId11" Type="http://schemas.openxmlformats.org/officeDocument/2006/relationships/slideLayout" Target="../slideLayouts/slideLayout22.xml" /><Relationship Id="rId12" Type="http://schemas.openxmlformats.org/officeDocument/2006/relationships/theme" Target="../theme/theme2.xml" /><Relationship Id="rId2" Type="http://schemas.openxmlformats.org/officeDocument/2006/relationships/slideLayout" Target="../slideLayouts/slideLayout13.xml" /><Relationship Id="rId3" Type="http://schemas.openxmlformats.org/officeDocument/2006/relationships/slideLayout" Target="../slideLayouts/slideLayout14.xml" /><Relationship Id="rId4" Type="http://schemas.openxmlformats.org/officeDocument/2006/relationships/slideLayout" Target="../slideLayouts/slideLayout15.xml" /><Relationship Id="rId5" Type="http://schemas.openxmlformats.org/officeDocument/2006/relationships/slideLayout" Target="../slideLayouts/slideLayout16.xml" /><Relationship Id="rId6" Type="http://schemas.openxmlformats.org/officeDocument/2006/relationships/slideLayout" Target="../slideLayouts/slideLayout17.xml" /><Relationship Id="rId7" Type="http://schemas.openxmlformats.org/officeDocument/2006/relationships/slideLayout" Target="../slideLayouts/slideLayout18.xml" /><Relationship Id="rId8" Type="http://schemas.openxmlformats.org/officeDocument/2006/relationships/slideLayout" Target="../slideLayouts/slideLayout19.xml" /><Relationship Id="rId9" Type="http://schemas.openxmlformats.org/officeDocument/2006/relationships/slideLayout" Target="../slideLayouts/slideLayout20.xml" /></Relationships>
</file>

<file path=ppt/slideMasters/slideMaster1.xml><?xml version="1.0" encoding="utf-8"?>
<p:sldMaster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p:bg>
      <p:bgRef idx="1001">
        <a:schemeClr val="bg1"/>
      </p:bgRef>
    </p:bg>
    <p:spTree>
      <p:nvGrpSpPr>
        <p:cNvPr id="1" name="" title=""/>
        <p:cNvGrpSpPr/>
        <p:nvPr/>
      </p:nvGrpSpPr>
      <p:grpSpPr>
        <a:xfrm>
          <a:off x="0" y="0"/>
          <a:ext cx="0" cy="0"/>
        </a:xfrm>
      </p:grpSpPr>
      <p:sp>
        <p:nvSpPr>
          <p:cNvPr id="2" name="Title Placeholder 1" title=""/>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title=""/>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E8FD0B7A-F5DD-4F40-B4CB-3B2C354B893A}" type="datetimeFigureOut">
              <a:rPr lang="en-US" smtClean="0"/>
              <a:t>11/7/2009</a:t>
            </a:fld>
            <a:endParaRPr lang="en-US"/>
          </a:p>
        </p:txBody>
      </p:sp>
      <p:sp>
        <p:nvSpPr>
          <p:cNvPr id="5" name="Footer Placeholder 4" title=""/>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title=""/>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93AE1883-0942-4AA3-9DB2-9C7C3A0314B1}" type="slidenum">
              <a:rPr lang="en-US" smtClean="0"/>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ransition/>
  <p:timing/>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p:bg>
      <p:bgRef idx="1001">
        <a:schemeClr val="bg1"/>
      </p:bgRef>
    </p:bg>
    <p:spTree>
      <p:nvGrpSpPr>
        <p:cNvPr id="1" name=""/>
        <p:cNvGrpSpPr/>
        <p:nvPr/>
      </p:nvGrpSpPr>
      <p:grpSpPr>
        <a:xfrm>
          <a:off x="0" y="0"/>
          <a: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defPPr>
              <a:defRPr lang="en-US"/>
            </a:defPPr>
            <a:lvl1pPr marL="0" algn="l"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1D8BD707-D9CF-40AE-B4C6-C98DA3205C09}" type="datetimeFigureOut">
              <a:rPr lang="en-US" smtClean="0"/>
              <a:t>8/1/2011</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defPPr>
              <a:defRPr lang="en-US"/>
            </a:defPPr>
            <a:lvl1pPr marL="0" algn="ct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defPPr>
              <a:defRPr lang="en-US"/>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B6F15528-21DE-4FAA-801E-634DDDAF4B2B}" type="slidenum">
              <a:rPr lang="en-US" smtClean="0"/>
              <a:t>‹#›</a:t>
            </a:fld>
            <a:endParaRPr lang="en-US"/>
          </a:p>
        </p:txBody>
      </p:sp>
    </p:spTree>
  </p:cSld>
  <p:clrMap bg1="lt1" tx1="dk1" bg2="lt2" tx2="dk2" accent1="accent1" accent2="accent2" accent3="accent3" accent4="accent4" accent5="accent5" accent6="accent6" hlink="hlink" folHlink="folHlink"/>
  <p:sldLayoutIdLst>
    <p:sldLayoutId id="2147483660" r:id="rId1"/>
    <p:sldLayoutId id="2147483661" r:id="rId2"/>
    <p:sldLayoutId id="2147483662" r:id="rId3"/>
    <p:sldLayoutId id="2147483663" r:id="rId4"/>
    <p:sldLayoutId id="2147483664" r:id="rId5"/>
    <p:sldLayoutId id="2147483665" r:id="rId6"/>
    <p:sldLayoutId id="2147483666" r:id="rId7"/>
    <p:sldLayoutId id="2147483667" r:id="rId8"/>
    <p:sldLayoutId id="2147483668" r:id="rId9"/>
    <p:sldLayoutId id="2147483669" r:id="rId10"/>
    <p:sldLayoutId id="2147483670" r:id="rId11"/>
  </p:sldLayoutIdLst>
  <p:transition/>
  <p:timing/>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1.png" /></Relationships>
</file>

<file path=ppt/slides/_rels/slide2.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2.png" /></Relationships>
</file>

<file path=ppt/slides/_rels/slide3.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3.png" /></Relationships>
</file>

<file path=ppt/slides/_rels/slide4.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4.jpeg" /><Relationship Id="rId3" Type="http://schemas.openxmlformats.org/officeDocument/2006/relationships/image" Target="../media/image5.jpeg" /><Relationship Id="rId4" Type="http://schemas.openxmlformats.org/officeDocument/2006/relationships/image" Target="../media/image6.png" /><Relationship Id="rId5" Type="http://schemas.openxmlformats.org/officeDocument/2006/relationships/image" Target="../media/image2.png" /></Relationships>
</file>

<file path=ppt/slides/_rels/slide5.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2.png" /></Relationships>
</file>

<file path=ppt/slides/_rels/slide6.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3.png" /></Relationships>
</file>

<file path=ppt/slides/_rels/slide7.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7.jpeg" /><Relationship Id="rId3" Type="http://schemas.openxmlformats.org/officeDocument/2006/relationships/image" Target="../media/image2.png" /></Relationships>
</file>

<file path=ppt/slides/_rels/slide8.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2.png" /></Relationships>
</file>

<file path=ppt/slides/_rels/slide9.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8.jpeg" /><Relationship Id="rId3" Type="http://schemas.openxmlformats.org/officeDocument/2006/relationships/image" Target="../media/image2.png" /></Relationships>
</file>

<file path=ppt/slides/_rels/slide10.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3.png" /></Relationships>
</file>

<file path=ppt/slides/_rels/slide11.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2.png" /></Relationships>
</file>

<file path=ppt/slides/_rels/slide12.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2.png" /></Relationships>
</file>

<file path=ppt/slides/_rels/slide13.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2.png" /></Relationships>
</file>

<file path=ppt/slides/_rels/slide14.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2.png" /></Relationships>
</file>

<file path=ppt/slides/_rels/slide15.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2.png" /></Relationships>
</file>

<file path=ppt/slides/_rels/slide16.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2.png" /></Relationships>
</file>

<file path=ppt/slides/_rels/slide17.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2.png" /></Relationships>
</file>

<file path=ppt/slides/_rels/slide18.xml.rels>&#65279;<?xml version="1.0" encoding="utf-8" standalone="yes"?><Relationships xmlns="http://schemas.openxmlformats.org/package/2006/relationships"><Relationship Id="rId1" Type="http://schemas.openxmlformats.org/officeDocument/2006/relationships/slideLayout" Target="../slideLayouts/slideLayout7.xml" /><Relationship Id="rId2" Type="http://schemas.openxmlformats.org/officeDocument/2006/relationships/hyperlink" Target="https://d.book118.com/475010113201011102" TargetMode="External" /></Relationships>
</file>

<file path=ppt/slides/slide1.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TextBox 2"/>
          <p:cNvSpPr txBox="1"/>
          <p:nvPr/>
        </p:nvSpPr>
        <p:spPr>
          <a:xfrm>
            <a:off x="717451" y="1574432"/>
            <a:ext cx="6939686" cy="2104339"/>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5175" b="1">
                <a:solidFill>
                  <a:schemeClr val="accent1">
                    <a:alpha val="100000"/>
                  </a:schemeClr>
                </a:solidFill>
                <a:latin typeface="Arial"/>
                <a:ea typeface="Arial"/>
                <a:cs typeface="Arial"/>
              </a:rPr>
              <a:t>车辆维修生产控制服务方案培训课件</a:t>
            </a:r>
          </a:p>
        </p:txBody>
      </p:sp>
      <p:sp>
        <p:nvSpPr>
          <p:cNvPr id="3" name="TextBox 3"/>
          <p:cNvSpPr txBox="1"/>
          <p:nvPr/>
        </p:nvSpPr>
        <p:spPr>
          <a:xfrm>
            <a:off x="717451" y="5208092"/>
            <a:ext cx="3196742" cy="421843"/>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80000"/>
              </a:lnSpc>
              <a:spcBef>
                <a:spcPts val="450"/>
              </a:spcBef>
            </a:pPr>
            <a:r>
              <a:rPr lang="en-US" sz="2025">
                <a:solidFill>
                  <a:schemeClr val="accent1">
                    <a:alpha val="100000"/>
                  </a:schemeClr>
                </a:solidFill>
                <a:latin typeface="Arial"/>
                <a:ea typeface="Arial"/>
                <a:cs typeface="Arial"/>
              </a:rPr>
              <a:t>汇报人：XX</a:t>
            </a:r>
          </a:p>
        </p:txBody>
      </p:sp>
      <p:sp>
        <p:nvSpPr>
          <p:cNvPr id="4" name="TextBox 4"/>
          <p:cNvSpPr txBox="1"/>
          <p:nvPr/>
        </p:nvSpPr>
        <p:spPr>
          <a:xfrm>
            <a:off x="717451" y="5689900"/>
            <a:ext cx="3489350" cy="421843"/>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80000"/>
              </a:lnSpc>
              <a:spcBef>
                <a:spcPts val="450"/>
              </a:spcBef>
            </a:pPr>
            <a:r>
              <a:rPr lang="en-US" sz="2025">
                <a:solidFill>
                  <a:schemeClr val="accent1">
                    <a:alpha val="100000"/>
                  </a:schemeClr>
                </a:solidFill>
                <a:latin typeface="Arial"/>
                <a:ea typeface="Arial"/>
                <a:cs typeface="Arial"/>
              </a:rPr>
              <a:t>2024-01-23</a:t>
            </a:r>
          </a:p>
        </p:txBody>
      </p:sp>
    </p:spTree>
  </p:cSld>
  <p:clrMapOvr>
    <a:masterClrMapping/>
  </p:clrMapOvr>
  <p:transition/>
  <p:timing/>
</p:sld>
</file>

<file path=ppt/slides/slide2.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AutoShape 2"/>
          <p:cNvSpPr/>
          <p:nvPr/>
        </p:nvSpPr>
        <p:spPr>
          <a:xfrm>
            <a:off x="0" y="0"/>
            <a:ext cx="3940476" cy="6858000"/>
          </a:xfrm>
          <a:prstGeom prst="rect">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 name="AutoShape 3"/>
          <p:cNvSpPr/>
          <p:nvPr/>
        </p:nvSpPr>
        <p:spPr>
          <a:xfrm>
            <a:off x="-2490705" y="-2630165"/>
            <a:ext cx="5510422" cy="5510422"/>
          </a:xfrm>
          <a:prstGeom prst="ellipse">
            <a:avLst/>
          </a:prstGeom>
          <a:solidFill>
            <a:schemeClr val="accent3">
              <a:lumMod val="20000"/>
              <a:lumOff val="80000"/>
              <a:alpha val="55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 name="AutoShape 4"/>
          <p:cNvSpPr/>
          <p:nvPr/>
        </p:nvSpPr>
        <p:spPr>
          <a:xfrm>
            <a:off x="-1370201" y="-1527676"/>
            <a:ext cx="3269415" cy="3269415"/>
          </a:xfrm>
          <a:prstGeom prst="ellipse">
            <a:avLst/>
          </a:prstGeom>
          <a:solidFill>
            <a:schemeClr val="accent1">
              <a:alpha val="67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5" name="TextBox 5"/>
          <p:cNvSpPr txBox="1"/>
          <p:nvPr/>
        </p:nvSpPr>
        <p:spPr>
          <a:xfrm>
            <a:off x="4805301" y="734568"/>
            <a:ext cx="6559296" cy="5388864"/>
          </a:xfrm>
          <a:prstGeom prst="rect">
            <a:avLst/>
          </a:prstGeom>
        </p:spPr>
        <p:txBody>
          <a:bodyPr vert="horz" wrap="square" lIns="123825" tIns="123825" rIns="57150" bIns="123825" rtlCol="0" anchor="ctr"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203200" lvl="0" indent="-203200">
              <a:lnSpc>
                <a:spcPct val="150000"/>
              </a:lnSpc>
              <a:buFont typeface="Arial"/>
              <a:buChar char="•"/>
            </a:pPr>
            <a:r>
              <a:rPr lang="en-US" sz="2400" b="1">
                <a:solidFill>
                  <a:schemeClr val="accent1">
                    <a:alpha val="100000"/>
                  </a:schemeClr>
                </a:solidFill>
                <a:latin typeface="Microsoft Yahei"/>
                <a:ea typeface="Microsoft Yahei"/>
                <a:cs typeface="Microsoft Yahei"/>
              </a:rPr>
              <a:t>引言</a:t>
            </a:r>
          </a:p>
          <a:p>
            <a:pPr marL="203200" lvl="0" indent="-203200">
              <a:lnSpc>
                <a:spcPct val="150000"/>
              </a:lnSpc>
              <a:buFont typeface="Arial"/>
              <a:buChar char="•"/>
            </a:pPr>
            <a:r>
              <a:rPr lang="en-US" sz="2400" b="1">
                <a:solidFill>
                  <a:schemeClr val="accent1">
                    <a:alpha val="100000"/>
                  </a:schemeClr>
                </a:solidFill>
                <a:latin typeface="Microsoft Yahei"/>
                <a:ea typeface="Microsoft Yahei"/>
                <a:cs typeface="Microsoft Yahei"/>
              </a:rPr>
              <a:t>车辆维修生产控制服务概述</a:t>
            </a:r>
          </a:p>
          <a:p>
            <a:pPr marL="203200" lvl="0" indent="-203200">
              <a:lnSpc>
                <a:spcPct val="150000"/>
              </a:lnSpc>
              <a:buFont typeface="Arial"/>
              <a:buChar char="•"/>
            </a:pPr>
            <a:r>
              <a:rPr lang="en-US" sz="2400" b="1">
                <a:solidFill>
                  <a:schemeClr val="accent1">
                    <a:alpha val="100000"/>
                  </a:schemeClr>
                </a:solidFill>
                <a:latin typeface="Microsoft Yahei"/>
                <a:ea typeface="Microsoft Yahei"/>
                <a:cs typeface="Microsoft Yahei"/>
              </a:rPr>
              <a:t>生产控制服务方案详解</a:t>
            </a:r>
          </a:p>
          <a:p>
            <a:pPr marL="203200" lvl="0" indent="-203200">
              <a:lnSpc>
                <a:spcPct val="150000"/>
              </a:lnSpc>
              <a:buFont typeface="Arial"/>
              <a:buChar char="•"/>
            </a:pPr>
            <a:r>
              <a:rPr lang="en-US" sz="2400" b="1">
                <a:solidFill>
                  <a:schemeClr val="accent1">
                    <a:alpha val="100000"/>
                  </a:schemeClr>
                </a:solidFill>
                <a:latin typeface="Microsoft Yahei"/>
                <a:ea typeface="Microsoft Yahei"/>
                <a:cs typeface="Microsoft Yahei"/>
              </a:rPr>
              <a:t>生产控制关键技术培训</a:t>
            </a:r>
          </a:p>
          <a:p>
            <a:pPr marL="203200" lvl="0" indent="-203200">
              <a:lnSpc>
                <a:spcPct val="150000"/>
              </a:lnSpc>
              <a:buFont typeface="Arial"/>
              <a:buChar char="•"/>
            </a:pPr>
            <a:r>
              <a:rPr lang="en-US" sz="2400" b="1">
                <a:solidFill>
                  <a:schemeClr val="accent1">
                    <a:alpha val="100000"/>
                  </a:schemeClr>
                </a:solidFill>
                <a:latin typeface="Microsoft Yahei"/>
                <a:ea typeface="Microsoft Yahei"/>
                <a:cs typeface="Microsoft Yahei"/>
              </a:rPr>
              <a:t>生产现场管理与改善措施培训</a:t>
            </a:r>
          </a:p>
          <a:p>
            <a:pPr marL="203200" lvl="0" indent="-203200">
              <a:lnSpc>
                <a:spcPct val="150000"/>
              </a:lnSpc>
              <a:buFont typeface="Arial"/>
              <a:buChar char="•"/>
            </a:pPr>
            <a:r>
              <a:rPr lang="en-US" sz="2400" b="1">
                <a:solidFill>
                  <a:schemeClr val="accent1">
                    <a:alpha val="100000"/>
                  </a:schemeClr>
                </a:solidFill>
                <a:latin typeface="Microsoft Yahei"/>
                <a:ea typeface="Microsoft Yahei"/>
                <a:cs typeface="Microsoft Yahei"/>
              </a:rPr>
              <a:t>客户服务与沟通技巧培训</a:t>
            </a:r>
          </a:p>
          <a:p>
            <a:pPr marL="203200" lvl="0" indent="-203200">
              <a:lnSpc>
                <a:spcPct val="150000"/>
              </a:lnSpc>
              <a:buFont typeface="Arial"/>
              <a:buChar char="•"/>
            </a:pPr>
            <a:r>
              <a:rPr lang="en-US" sz="2400" b="1">
                <a:solidFill>
                  <a:schemeClr val="accent1">
                    <a:alpha val="100000"/>
                  </a:schemeClr>
                </a:solidFill>
                <a:latin typeface="Microsoft Yahei"/>
                <a:ea typeface="Microsoft Yahei"/>
                <a:cs typeface="Microsoft Yahei"/>
              </a:rPr>
              <a:t>总结与展望</a:t>
            </a:r>
          </a:p>
        </p:txBody>
      </p:sp>
      <p:sp>
        <p:nvSpPr>
          <p:cNvPr id="6" name="TextBox 6"/>
          <p:cNvSpPr txBox="1"/>
          <p:nvPr/>
        </p:nvSpPr>
        <p:spPr>
          <a:xfrm>
            <a:off x="8719147" y="5955792"/>
            <a:ext cx="4413504" cy="1328928"/>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12000"/>
              </a:lnSpc>
              <a:spcBef>
                <a:spcPts val="450"/>
              </a:spcBef>
            </a:pPr>
            <a:r>
              <a:rPr lang="en-US" sz="5775" b="1">
                <a:solidFill>
                  <a:schemeClr val="accent3">
                    <a:lumMod val="40000"/>
                    <a:lumOff val="60000"/>
                    <a:alpha val="34000"/>
                  </a:schemeClr>
                </a:solidFill>
                <a:latin typeface="Microsoft Yahei"/>
                <a:ea typeface="Microsoft Yahei"/>
                <a:cs typeface="Microsoft Yahei"/>
              </a:rPr>
              <a:t>contents</a:t>
            </a:r>
          </a:p>
        </p:txBody>
      </p:sp>
      <p:sp>
        <p:nvSpPr>
          <p:cNvPr id="7" name="TextBox 7"/>
          <p:cNvSpPr txBox="1"/>
          <p:nvPr/>
        </p:nvSpPr>
        <p:spPr>
          <a:xfrm>
            <a:off x="-271406" y="3561558"/>
            <a:ext cx="3626990" cy="329184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5000"/>
              </a:lnSpc>
            </a:pPr>
            <a:r>
              <a:rPr lang="en-US" sz="7650" b="1">
                <a:solidFill>
                  <a:srgbClr val="FFFFFF">
                    <a:alpha val="100000"/>
                  </a:srgbClr>
                </a:solidFill>
                <a:latin typeface="Microsoft Yahei"/>
                <a:ea typeface="Microsoft Yahei"/>
                <a:cs typeface="Microsoft Yahei"/>
              </a:rPr>
              <a:t>目</a:t>
            </a:r>
          </a:p>
          <a:p>
            <a:pPr algn="ctr">
              <a:lnSpc>
                <a:spcPct val="125000"/>
              </a:lnSpc>
            </a:pPr>
            <a:r>
              <a:rPr lang="en-US" sz="7650" b="1">
                <a:solidFill>
                  <a:srgbClr val="FFFFFF">
                    <a:alpha val="100000"/>
                  </a:srgbClr>
                </a:solidFill>
                <a:latin typeface="Microsoft Yahei"/>
                <a:ea typeface="Microsoft Yahei"/>
                <a:cs typeface="Microsoft Yahei"/>
              </a:rPr>
              <a:t>录</a:t>
            </a:r>
          </a:p>
        </p:txBody>
      </p:sp>
    </p:spTree>
  </p:cSld>
  <p:clrMapOvr>
    <a:masterClrMapping/>
  </p:clrMapOvr>
  <p:transition/>
  <p:timing/>
</p:sld>
</file>

<file path=ppt/slides/slide3.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TextBox 2"/>
          <p:cNvSpPr txBox="1"/>
          <p:nvPr/>
        </p:nvSpPr>
        <p:spPr>
          <a:xfrm>
            <a:off x="4210371" y="2249446"/>
            <a:ext cx="6135014" cy="2104339"/>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5175" b="1">
                <a:solidFill>
                  <a:schemeClr val="accent1">
                    <a:alpha val="100000"/>
                  </a:schemeClr>
                </a:solidFill>
                <a:latin typeface="Arial"/>
                <a:ea typeface="Arial"/>
                <a:cs typeface="Arial"/>
              </a:rPr>
              <a:t>引言</a:t>
            </a:r>
          </a:p>
        </p:txBody>
      </p:sp>
      <p:sp>
        <p:nvSpPr>
          <p:cNvPr id="3" name="TextBox 3"/>
          <p:cNvSpPr txBox="1"/>
          <p:nvPr/>
        </p:nvSpPr>
        <p:spPr>
          <a:xfrm>
            <a:off x="1257489" y="2871848"/>
            <a:ext cx="2148230" cy="1055827"/>
          </a:xfrm>
          <a:prstGeom prst="rect">
            <a:avLst/>
          </a:prstGeom>
        </p:spPr>
        <p:txBody>
          <a:bodyPr vert="horz" wrap="square" lIns="114300" tIns="57150" rIns="114300" bIns="57150" rtlCol="0" anchor="ctr"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77000"/>
              </a:lnSpc>
            </a:pPr>
            <a:r>
              <a:rPr lang="en-US" sz="3450" b="1">
                <a:solidFill>
                  <a:schemeClr val="accent1">
                    <a:alpha val="100000"/>
                  </a:schemeClr>
                </a:solidFill>
                <a:latin typeface="Arial"/>
                <a:ea typeface="Arial"/>
                <a:cs typeface="Arial"/>
              </a:rPr>
              <a:t>01</a:t>
            </a:r>
          </a:p>
        </p:txBody>
      </p:sp>
    </p:spTree>
  </p:cSld>
  <p:clrMapOvr>
    <a:masterClrMapping/>
  </p:clrMapOvr>
  <p:transition/>
  <p:timing/>
</p:sld>
</file>

<file path=ppt/slides/slide4.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5">
            <a:alphaModFix/>
          </a:blip>
          <a:stretch>
            <a:fillRect/>
          </a:stretch>
        </a:blipFill>
      </p:bgPr>
    </p:bg>
    <p:spTree>
      <p:nvGrpSpPr>
        <p:cNvPr id="1" name=""/>
        <p:cNvGrpSpPr/>
        <p:nvPr/>
      </p:nvGrpSpPr>
      <p:grpSpPr>
        <a:xfrm>
          <a:off x="0" y="0"/>
          <a:ext cx="0" cy="0"/>
        </a:xfrm>
      </p:grpSpPr>
      <p:pic>
        <p:nvPicPr>
          <p:cNvPr id="2" name="Picture 2"/>
          <p:cNvPicPr>
            <a:picLocks noChangeAspect="1"/>
          </p:cNvPicPr>
          <p:nvPr/>
        </p:nvPicPr>
        <p:blipFill>
          <a:blip r:embed="rId2"/>
          <a:srcRect l="16667" r="16667"/>
          <a:stretch>
            <a:fillRect/>
          </a:stretch>
        </p:blipFill>
        <p:spPr>
          <a:xfrm>
            <a:off x="4925814" y="2630423"/>
            <a:ext cx="2231507" cy="2231507"/>
          </a:xfrm>
          <a:prstGeom prst="rect">
            <a:avLst/>
          </a:prstGeom>
        </p:spPr>
      </p:pic>
      <p:pic>
        <p:nvPicPr>
          <p:cNvPr id="3" name="Picture 3"/>
          <p:cNvPicPr>
            <a:picLocks noChangeAspect="1"/>
          </p:cNvPicPr>
          <p:nvPr/>
        </p:nvPicPr>
        <p:blipFill>
          <a:blip r:embed="rId3"/>
          <a:stretch>
            <a:fillRect/>
          </a:stretch>
        </p:blipFill>
        <p:spPr>
          <a:xfrm>
            <a:off x="1438585" y="2630423"/>
            <a:ext cx="2231507" cy="2231507"/>
          </a:xfrm>
          <a:prstGeom prst="rect">
            <a:avLst/>
          </a:prstGeom>
        </p:spPr>
      </p:pic>
      <p:sp>
        <p:nvSpPr>
          <p:cNvPr id="4" name="TextBox 4"/>
          <p:cNvSpPr txBox="1"/>
          <p:nvPr/>
        </p:nvSpPr>
        <p:spPr>
          <a:xfrm>
            <a:off x="1669569" y="1125085"/>
            <a:ext cx="1988995" cy="1287399"/>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lnSpc>
                <a:spcPct val="120000"/>
              </a:lnSpc>
            </a:pPr>
            <a:r>
              <a:rPr lang="en-US" sz="1500">
                <a:solidFill>
                  <a:schemeClr val="dk1">
                    <a:alpha val="100000"/>
                  </a:schemeClr>
                </a:solidFill>
                <a:latin typeface="Microsoft Yahei"/>
                <a:ea typeface="Microsoft Yahei"/>
                <a:cs typeface="Microsoft Yahei"/>
              </a:rPr>
              <a:t>提高车辆维修技术人员对生产控制服务方案的理解和掌握能力</a:t>
            </a:r>
          </a:p>
        </p:txBody>
      </p:sp>
      <p:pic>
        <p:nvPicPr>
          <p:cNvPr id="5" name="Picture 5"/>
          <p:cNvPicPr>
            <a:picLocks noChangeAspect="1"/>
          </p:cNvPicPr>
          <p:nvPr/>
        </p:nvPicPr>
        <p:blipFill>
          <a:blip r:embed="rId4"/>
          <a:srcRect l="16675" r="16675"/>
          <a:stretch>
            <a:fillRect/>
          </a:stretch>
        </p:blipFill>
        <p:spPr>
          <a:xfrm>
            <a:off x="8413042" y="2630423"/>
            <a:ext cx="2231507" cy="2231507"/>
          </a:xfrm>
          <a:prstGeom prst="rect">
            <a:avLst/>
          </a:prstGeom>
        </p:spPr>
      </p:pic>
      <p:sp>
        <p:nvSpPr>
          <p:cNvPr id="6" name="AutoShape 6"/>
          <p:cNvSpPr/>
          <p:nvPr/>
        </p:nvSpPr>
        <p:spPr>
          <a:xfrm>
            <a:off x="4925814" y="2623346"/>
            <a:ext cx="97536" cy="3792083"/>
          </a:xfrm>
          <a:prstGeom prst="roundRect">
            <a:avLst>
              <a:gd name="adj" fmla="val 0"/>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7" name="AutoShape 7"/>
          <p:cNvSpPr/>
          <p:nvPr/>
        </p:nvSpPr>
        <p:spPr>
          <a:xfrm>
            <a:off x="8394148" y="1069847"/>
            <a:ext cx="97536" cy="3792083"/>
          </a:xfrm>
          <a:prstGeom prst="roundRect">
            <a:avLst>
              <a:gd name="adj" fmla="val 0"/>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8" name="AutoShape 8"/>
          <p:cNvSpPr/>
          <p:nvPr/>
        </p:nvSpPr>
        <p:spPr>
          <a:xfrm>
            <a:off x="1395307" y="1069847"/>
            <a:ext cx="97536" cy="3792083"/>
          </a:xfrm>
          <a:prstGeom prst="roundRect">
            <a:avLst>
              <a:gd name="adj" fmla="val 0"/>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9" name="TextBox 9"/>
          <p:cNvSpPr txBox="1"/>
          <p:nvPr/>
        </p:nvSpPr>
        <p:spPr>
          <a:xfrm>
            <a:off x="5168326" y="5091454"/>
            <a:ext cx="1988995" cy="1287399"/>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lnSpc>
                <a:spcPct val="120000"/>
              </a:lnSpc>
            </a:pPr>
            <a:r>
              <a:rPr lang="en-US" sz="1500">
                <a:solidFill>
                  <a:schemeClr val="dk1">
                    <a:alpha val="100000"/>
                  </a:schemeClr>
                </a:solidFill>
                <a:latin typeface="Microsoft Yahei"/>
                <a:ea typeface="Microsoft Yahei"/>
                <a:cs typeface="Microsoft Yahei"/>
              </a:rPr>
              <a:t>促进车辆维修生产流程的优化和改进</a:t>
            </a:r>
          </a:p>
        </p:txBody>
      </p:sp>
      <p:sp>
        <p:nvSpPr>
          <p:cNvPr id="10" name="TextBox 10"/>
          <p:cNvSpPr txBox="1"/>
          <p:nvPr/>
        </p:nvSpPr>
        <p:spPr>
          <a:xfrm>
            <a:off x="8648852" y="1125085"/>
            <a:ext cx="1988995" cy="1287399"/>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lnSpc>
                <a:spcPct val="120000"/>
              </a:lnSpc>
            </a:pPr>
            <a:r>
              <a:rPr lang="en-US" sz="1500">
                <a:solidFill>
                  <a:schemeClr val="dk1">
                    <a:alpha val="100000"/>
                  </a:schemeClr>
                </a:solidFill>
                <a:latin typeface="Microsoft Yahei"/>
                <a:ea typeface="Microsoft Yahei"/>
                <a:cs typeface="Microsoft Yahei"/>
              </a:rPr>
              <a:t>适应市场需求，提升车辆维修服务质量</a:t>
            </a:r>
          </a:p>
        </p:txBody>
      </p:sp>
      <p:grpSp>
        <p:nvGrpSpPr>
          <p:cNvPr id="11" name="Group 11"/>
          <p:cNvGrpSpPr/>
          <p:nvPr/>
        </p:nvGrpSpPr>
        <p:grpSpPr>
          <a:xfrm>
            <a:off x="454963" y="93878"/>
            <a:ext cx="10641129" cy="914400"/>
            <a:chOff x="454963" y="93878"/>
            <a:chExt cx="10641129" cy="914400"/>
          </a:xfrm>
        </p:grpSpPr>
        <p:sp>
          <p:nvSpPr>
            <p:cNvPr id="12" name="AutoShape 12"/>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3" name="AutoShape 13"/>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4" name="AutoShape 14"/>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5" name="AutoShape 15"/>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6" name="AutoShape 16"/>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7" name="AutoShape 17"/>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TextBox 32"/>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培训目的和背景</a:t>
              </a:r>
            </a:p>
          </p:txBody>
        </p:sp>
      </p:grpSp>
    </p:spTree>
  </p:cSld>
  <p:clrMapOvr>
    <a:masterClrMapping/>
  </p:clrMapOvr>
  <p:transition/>
  <p:timing/>
</p:sld>
</file>

<file path=ppt/slides/slide5.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Freeform 2"/>
          <p:cNvSpPr/>
          <p:nvPr/>
        </p:nvSpPr>
        <p:spPr>
          <a:xfrm rot="19589987">
            <a:off x="4454253" y="3728811"/>
            <a:ext cx="4292624" cy="1204932"/>
          </a:xfrm>
          <a:custGeom>
            <a:rect l="l" t="t" r="r" b="b"/>
            <a:pathLst>
              <a:path w="4648848" h="1304923">
                <a:moveTo>
                  <a:pt x="4559807" y="0"/>
                </a:moveTo>
                <a:lnTo>
                  <a:pt x="4648848" y="1304923"/>
                </a:lnTo>
                <a:lnTo>
                  <a:pt x="406711" y="1304922"/>
                </a:lnTo>
                <a:lnTo>
                  <a:pt x="89042" y="1304922"/>
                </a:lnTo>
                <a:lnTo>
                  <a:pt x="0" y="0"/>
                </a:lnTo>
                <a:lnTo>
                  <a:pt x="406711" y="0"/>
                </a:lnTo>
                <a:close/>
              </a:path>
            </a:pathLst>
          </a:custGeom>
          <a:solidFill>
            <a:schemeClr val="accent1">
              <a:lumMod val="50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 name="Freeform 3"/>
          <p:cNvSpPr/>
          <p:nvPr/>
        </p:nvSpPr>
        <p:spPr>
          <a:xfrm rot="19589987">
            <a:off x="3568187" y="2529272"/>
            <a:ext cx="4270524" cy="1198728"/>
          </a:xfrm>
          <a:custGeom>
            <a:rect l="l" t="t" r="r" b="b"/>
            <a:pathLst>
              <a:path w="4648848" h="1304923">
                <a:moveTo>
                  <a:pt x="4559807" y="0"/>
                </a:moveTo>
                <a:lnTo>
                  <a:pt x="4648848" y="1304923"/>
                </a:lnTo>
                <a:lnTo>
                  <a:pt x="406711" y="1304922"/>
                </a:lnTo>
                <a:lnTo>
                  <a:pt x="89042" y="1304922"/>
                </a:lnTo>
                <a:lnTo>
                  <a:pt x="0" y="0"/>
                </a:lnTo>
                <a:lnTo>
                  <a:pt x="406711" y="0"/>
                </a:lnTo>
                <a:close/>
              </a:path>
            </a:pathLst>
          </a:custGeom>
          <a:solidFill>
            <a:schemeClr val="accent1">
              <a:lumMod val="50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 name="Freeform 4"/>
          <p:cNvSpPr/>
          <p:nvPr/>
        </p:nvSpPr>
        <p:spPr>
          <a:xfrm flipH="1" flipV="1">
            <a:off x="4474863" y="5012009"/>
            <a:ext cx="6452875" cy="1007532"/>
          </a:xfrm>
          <a:custGeom>
            <a:rect l="l" t="t" r="r" b="b"/>
            <a:pathLst>
              <a:path w="7024533" h="1096789">
                <a:moveTo>
                  <a:pt x="7024533" y="1096789"/>
                </a:moveTo>
                <a:lnTo>
                  <a:pt x="6730159" y="1096789"/>
                </a:lnTo>
                <a:lnTo>
                  <a:pt x="6227367" y="1096789"/>
                </a:lnTo>
                <a:lnTo>
                  <a:pt x="5932993" y="1096789"/>
                </a:lnTo>
                <a:lnTo>
                  <a:pt x="835684" y="1096789"/>
                </a:lnTo>
                <a:lnTo>
                  <a:pt x="0" y="0"/>
                </a:lnTo>
                <a:lnTo>
                  <a:pt x="255312" y="0"/>
                </a:lnTo>
                <a:lnTo>
                  <a:pt x="5094321" y="0"/>
                </a:lnTo>
                <a:lnTo>
                  <a:pt x="5388695" y="0"/>
                </a:lnTo>
                <a:lnTo>
                  <a:pt x="5891487" y="0"/>
                </a:lnTo>
                <a:lnTo>
                  <a:pt x="6185861" y="0"/>
                </a:lnTo>
                <a:close/>
              </a:path>
            </a:pathLst>
          </a:custGeom>
          <a:solidFill>
            <a:schemeClr val="accent4">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5" name="Freeform 5"/>
          <p:cNvSpPr/>
          <p:nvPr/>
        </p:nvSpPr>
        <p:spPr>
          <a:xfrm flipH="1" flipV="1">
            <a:off x="3576905" y="3825188"/>
            <a:ext cx="6446549" cy="1007532"/>
          </a:xfrm>
          <a:custGeom>
            <a:rect l="l" t="t" r="r" b="b"/>
            <a:pathLst>
              <a:path w="7017646" h="1096789">
                <a:moveTo>
                  <a:pt x="7017646" y="1096789"/>
                </a:moveTo>
                <a:lnTo>
                  <a:pt x="6679144" y="1096789"/>
                </a:lnTo>
                <a:lnTo>
                  <a:pt x="6334779" y="1096789"/>
                </a:lnTo>
                <a:lnTo>
                  <a:pt x="5996278" y="1096789"/>
                </a:lnTo>
                <a:lnTo>
                  <a:pt x="835685" y="1096789"/>
                </a:lnTo>
                <a:lnTo>
                  <a:pt x="0" y="0"/>
                </a:lnTo>
                <a:lnTo>
                  <a:pt x="5157606" y="0"/>
                </a:lnTo>
                <a:lnTo>
                  <a:pt x="5496108" y="0"/>
                </a:lnTo>
                <a:lnTo>
                  <a:pt x="5840472" y="0"/>
                </a:lnTo>
                <a:lnTo>
                  <a:pt x="6178974" y="0"/>
                </a:ln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6" name="Freeform 6"/>
          <p:cNvSpPr/>
          <p:nvPr/>
        </p:nvSpPr>
        <p:spPr>
          <a:xfrm>
            <a:off x="2609211" y="1451543"/>
            <a:ext cx="5216281" cy="1007532"/>
          </a:xfrm>
          <a:custGeom>
            <a:rect l="l" t="t" r="r" b="b"/>
            <a:pathLst>
              <a:path w="5678389" h="1096789">
                <a:moveTo>
                  <a:pt x="0" y="0"/>
                </a:moveTo>
                <a:lnTo>
                  <a:pt x="3420227" y="0"/>
                </a:lnTo>
                <a:lnTo>
                  <a:pt x="4038183" y="0"/>
                </a:lnTo>
                <a:lnTo>
                  <a:pt x="4221761" y="0"/>
                </a:lnTo>
                <a:lnTo>
                  <a:pt x="4839717" y="0"/>
                </a:lnTo>
                <a:lnTo>
                  <a:pt x="5678389" y="1096789"/>
                </a:lnTo>
                <a:lnTo>
                  <a:pt x="5060433" y="1096789"/>
                </a:lnTo>
                <a:lnTo>
                  <a:pt x="4876855" y="1096789"/>
                </a:lnTo>
                <a:lnTo>
                  <a:pt x="4258899" y="1096789"/>
                </a:lnTo>
                <a:lnTo>
                  <a:pt x="0" y="1096789"/>
                </a:ln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7" name="Freeform 7"/>
          <p:cNvSpPr/>
          <p:nvPr/>
        </p:nvSpPr>
        <p:spPr>
          <a:xfrm>
            <a:off x="2590163" y="2638366"/>
            <a:ext cx="6130636" cy="1007532"/>
          </a:xfrm>
          <a:custGeom>
            <a:rect l="l" t="t" r="r" b="b"/>
            <a:pathLst>
              <a:path w="6673747" h="1096789">
                <a:moveTo>
                  <a:pt x="0" y="0"/>
                </a:moveTo>
                <a:lnTo>
                  <a:pt x="3420226" y="0"/>
                </a:lnTo>
                <a:lnTo>
                  <a:pt x="4221760" y="0"/>
                </a:lnTo>
                <a:lnTo>
                  <a:pt x="5152211" y="0"/>
                </a:lnTo>
                <a:lnTo>
                  <a:pt x="5835075" y="0"/>
                </a:lnTo>
                <a:lnTo>
                  <a:pt x="6673747" y="1096789"/>
                </a:lnTo>
                <a:lnTo>
                  <a:pt x="5990883" y="1096789"/>
                </a:lnTo>
                <a:lnTo>
                  <a:pt x="5060432" y="1096789"/>
                </a:lnTo>
                <a:lnTo>
                  <a:pt x="4258898" y="1096789"/>
                </a:lnTo>
                <a:lnTo>
                  <a:pt x="0" y="1096789"/>
                </a:lnTo>
                <a:close/>
              </a:path>
            </a:pathLst>
          </a:custGeom>
          <a:solidFill>
            <a:schemeClr val="accent4">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8" name="AutoShape 8"/>
          <p:cNvSpPr/>
          <p:nvPr/>
        </p:nvSpPr>
        <p:spPr>
          <a:xfrm>
            <a:off x="3654742" y="2746306"/>
            <a:ext cx="641522" cy="799130"/>
          </a:xfrm>
          <a:prstGeom prst="rect">
            <a:avLst/>
          </a:prstGeom>
          <a:noFill/>
        </p:spPr>
        <p:txBody>
          <a:bodyPr vert="horz" wrap="none" lIns="91440" tIns="45720" rIns="91440" bIns="4572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defRPr/>
            </a:pPr>
            <a:r>
              <a:rPr lang="en-US" sz="4595">
                <a:solidFill>
                  <a:srgbClr val="FFFFFF">
                    <a:alpha val="100000"/>
                  </a:srgbClr>
                </a:solidFill>
                <a:latin typeface="Bebas Neue Regular"/>
                <a:ea typeface="Bebas Neue Regular"/>
                <a:cs typeface="Bebas Neue Regular"/>
              </a:rPr>
              <a:t>02</a:t>
            </a:r>
            <a:endParaRPr lang="en-US" sz="1100"/>
          </a:p>
        </p:txBody>
      </p:sp>
      <p:sp>
        <p:nvSpPr>
          <p:cNvPr id="9" name="AutoShape 9"/>
          <p:cNvSpPr/>
          <p:nvPr/>
        </p:nvSpPr>
        <p:spPr>
          <a:xfrm>
            <a:off x="4474857" y="3898948"/>
            <a:ext cx="641522" cy="799130"/>
          </a:xfrm>
          <a:prstGeom prst="rect">
            <a:avLst/>
          </a:prstGeom>
          <a:noFill/>
        </p:spPr>
        <p:txBody>
          <a:bodyPr vert="horz" wrap="none" lIns="91440" tIns="45720" rIns="91440" bIns="4572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defRPr/>
            </a:pPr>
            <a:r>
              <a:rPr lang="en-US" sz="4595">
                <a:solidFill>
                  <a:srgbClr val="FFFFFF">
                    <a:alpha val="100000"/>
                  </a:srgbClr>
                </a:solidFill>
                <a:latin typeface="Bebas Neue Regular"/>
                <a:ea typeface="Bebas Neue Regular"/>
                <a:cs typeface="Bebas Neue Regular"/>
              </a:rPr>
              <a:t>03</a:t>
            </a:r>
            <a:endParaRPr lang="en-US" sz="1100"/>
          </a:p>
        </p:txBody>
      </p:sp>
      <p:sp>
        <p:nvSpPr>
          <p:cNvPr id="10" name="AutoShape 10"/>
          <p:cNvSpPr/>
          <p:nvPr/>
        </p:nvSpPr>
        <p:spPr>
          <a:xfrm>
            <a:off x="5295226" y="5119948"/>
            <a:ext cx="649537" cy="799130"/>
          </a:xfrm>
          <a:prstGeom prst="rect">
            <a:avLst/>
          </a:prstGeom>
          <a:noFill/>
        </p:spPr>
        <p:txBody>
          <a:bodyPr vert="horz" wrap="none" lIns="91440" tIns="45720" rIns="91440" bIns="4572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defRPr/>
            </a:pPr>
            <a:r>
              <a:rPr lang="en-US" sz="4595">
                <a:solidFill>
                  <a:srgbClr val="FFFFFF">
                    <a:alpha val="100000"/>
                  </a:srgbClr>
                </a:solidFill>
                <a:latin typeface="Bebas Neue Regular"/>
                <a:ea typeface="Bebas Neue Regular"/>
                <a:cs typeface="Bebas Neue Regular"/>
              </a:rPr>
              <a:t>04</a:t>
            </a:r>
            <a:endParaRPr lang="en-US" sz="1100"/>
          </a:p>
        </p:txBody>
      </p:sp>
      <p:sp>
        <p:nvSpPr>
          <p:cNvPr id="11" name="Freeform 11"/>
          <p:cNvSpPr/>
          <p:nvPr/>
        </p:nvSpPr>
        <p:spPr>
          <a:xfrm>
            <a:off x="1480299" y="1451543"/>
            <a:ext cx="2095069" cy="1097178"/>
          </a:xfrm>
          <a:custGeom>
            <a:rect l="l" t="t" r="r" b="b"/>
            <a:pathLst>
              <a:path w="2280670" h="1194377">
                <a:moveTo>
                  <a:pt x="2280670" y="0"/>
                </a:moveTo>
                <a:lnTo>
                  <a:pt x="1362432" y="1194377"/>
                </a:lnTo>
                <a:lnTo>
                  <a:pt x="0" y="1194376"/>
                </a:lnTo>
                <a:lnTo>
                  <a:pt x="918238" y="0"/>
                </a:ln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2" name="Freeform 12"/>
          <p:cNvSpPr/>
          <p:nvPr/>
        </p:nvSpPr>
        <p:spPr>
          <a:xfrm>
            <a:off x="1480300" y="2548719"/>
            <a:ext cx="2095069" cy="1097178"/>
          </a:xfrm>
          <a:custGeom>
            <a:rect l="l" t="t" r="r" b="b"/>
            <a:pathLst>
              <a:path w="2280670" h="1194377">
                <a:moveTo>
                  <a:pt x="1362432" y="0"/>
                </a:moveTo>
                <a:lnTo>
                  <a:pt x="2280670" y="1194377"/>
                </a:lnTo>
                <a:lnTo>
                  <a:pt x="918238" y="1194377"/>
                </a:lnTo>
                <a:lnTo>
                  <a:pt x="0" y="1"/>
                </a:lnTo>
                <a:close/>
              </a:path>
            </a:pathLst>
          </a:custGeom>
          <a:solidFill>
            <a:schemeClr val="accent4">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3" name="AutoShape 13"/>
          <p:cNvSpPr/>
          <p:nvPr/>
        </p:nvSpPr>
        <p:spPr>
          <a:xfrm>
            <a:off x="2883508" y="1559483"/>
            <a:ext cx="612668" cy="799130"/>
          </a:xfrm>
          <a:prstGeom prst="rect">
            <a:avLst/>
          </a:prstGeom>
          <a:noFill/>
        </p:spPr>
        <p:txBody>
          <a:bodyPr vert="horz" wrap="none" lIns="91440" tIns="45720" rIns="91440" bIns="4572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defRPr/>
            </a:pPr>
            <a:r>
              <a:rPr lang="en-US" sz="4595">
                <a:solidFill>
                  <a:srgbClr val="FFFFFF">
                    <a:alpha val="100000"/>
                  </a:srgbClr>
                </a:solidFill>
                <a:latin typeface="Bebas Neue Regular"/>
                <a:ea typeface="Bebas Neue Regular"/>
                <a:cs typeface="Bebas Neue Regular"/>
              </a:rPr>
              <a:t>01</a:t>
            </a:r>
            <a:endParaRPr lang="en-US" sz="1100"/>
          </a:p>
        </p:txBody>
      </p:sp>
      <p:grpSp>
        <p:nvGrpSpPr>
          <p:cNvPr id="14" name="Group 14"/>
          <p:cNvGrpSpPr/>
          <p:nvPr/>
        </p:nvGrpSpPr>
        <p:grpSpPr>
          <a:xfrm>
            <a:off x="454963" y="93878"/>
            <a:ext cx="10641129" cy="914400"/>
            <a:chOff x="454963" y="93878"/>
            <a:chExt cx="10641129" cy="914400"/>
          </a:xfrm>
        </p:grpSpPr>
        <p:sp>
          <p:nvSpPr>
            <p:cNvPr id="15" name="AutoShape 15"/>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6" name="AutoShape 16"/>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7" name="AutoShape 17"/>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AutoShape 32"/>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 name="AutoShape 33"/>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4" name="AutoShape 34"/>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5" name="TextBox 35"/>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培训内容和目标</a:t>
              </a:r>
            </a:p>
          </p:txBody>
        </p:sp>
      </p:grpSp>
      <p:grpSp>
        <p:nvGrpSpPr>
          <p:cNvPr id="36" name="Group 36"/>
          <p:cNvGrpSpPr/>
          <p:nvPr/>
        </p:nvGrpSpPr>
        <p:grpSpPr>
          <a:xfrm>
            <a:off x="3698767" y="1450300"/>
            <a:ext cx="3702933" cy="914024"/>
            <a:chOff x="3698767" y="1450300"/>
            <a:chExt cx="3702933" cy="914024"/>
          </a:xfrm>
        </p:grpSpPr>
        <p:sp>
          <p:nvSpPr>
            <p:cNvPr id="37" name="TextBox 37"/>
            <p:cNvSpPr txBox="1"/>
            <p:nvPr/>
          </p:nvSpPr>
          <p:spPr>
            <a:xfrm>
              <a:off x="3698767" y="1450300"/>
              <a:ext cx="3702933" cy="914024"/>
            </a:xfrm>
            <a:prstGeom prst="rect">
              <a:avLst/>
            </a:prstGeom>
          </p:spPr>
          <p:txBody>
            <a:bodyPr vert="horz" wrap="square" lIns="66008" tIns="33052" rIns="66008" bIns="33052" rtlCol="0" anchor="ctr" anchorCtr="1">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50000"/>
                </a:lnSpc>
              </a:pPr>
              <a:r>
                <a:rPr lang="en-US" sz="1500">
                  <a:solidFill>
                    <a:srgbClr val="FFFDFD">
                      <a:alpha val="100000"/>
                    </a:srgbClr>
                  </a:solidFill>
                  <a:latin typeface="Microsoft Yahei"/>
                  <a:ea typeface="Microsoft Yahei"/>
                  <a:cs typeface="Microsoft Yahei"/>
                </a:rPr>
                <a:t>深入了解车辆维修生产控制服务方案的基本概念和原理</a:t>
              </a:r>
            </a:p>
          </p:txBody>
        </p:sp>
      </p:grpSp>
      <p:grpSp>
        <p:nvGrpSpPr>
          <p:cNvPr id="38" name="Group 38"/>
          <p:cNvGrpSpPr/>
          <p:nvPr/>
        </p:nvGrpSpPr>
        <p:grpSpPr>
          <a:xfrm>
            <a:off x="4550182" y="2644255"/>
            <a:ext cx="3702933" cy="914024"/>
            <a:chOff x="4550182" y="2644255"/>
            <a:chExt cx="3702933" cy="914024"/>
          </a:xfrm>
        </p:grpSpPr>
        <p:sp>
          <p:nvSpPr>
            <p:cNvPr id="39" name="TextBox 39"/>
            <p:cNvSpPr txBox="1"/>
            <p:nvPr/>
          </p:nvSpPr>
          <p:spPr>
            <a:xfrm>
              <a:off x="4550182" y="2644255"/>
              <a:ext cx="3702933" cy="914024"/>
            </a:xfrm>
            <a:prstGeom prst="rect">
              <a:avLst/>
            </a:prstGeom>
          </p:spPr>
          <p:txBody>
            <a:bodyPr vert="horz" wrap="square" lIns="66008" tIns="33052" rIns="66008" bIns="33052" rtlCol="0" anchor="ctr" anchorCtr="1">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50000"/>
                </a:lnSpc>
              </a:pPr>
              <a:r>
                <a:rPr lang="en-US" sz="1500">
                  <a:solidFill>
                    <a:srgbClr val="FFFDFD">
                      <a:alpha val="100000"/>
                    </a:srgbClr>
                  </a:solidFill>
                  <a:latin typeface="Microsoft Yahei"/>
                  <a:ea typeface="Microsoft Yahei"/>
                  <a:cs typeface="Microsoft Yahei"/>
                </a:rPr>
                <a:t>掌握车辆维修生产控制服务方案的核心技术和方法</a:t>
              </a:r>
            </a:p>
          </p:txBody>
        </p:sp>
      </p:grpSp>
      <p:grpSp>
        <p:nvGrpSpPr>
          <p:cNvPr id="40" name="Group 40"/>
          <p:cNvGrpSpPr/>
          <p:nvPr/>
        </p:nvGrpSpPr>
        <p:grpSpPr>
          <a:xfrm>
            <a:off x="5655481" y="3874265"/>
            <a:ext cx="3702933" cy="914024"/>
            <a:chOff x="5655481" y="3874265"/>
            <a:chExt cx="3702933" cy="914024"/>
          </a:xfrm>
        </p:grpSpPr>
        <p:sp>
          <p:nvSpPr>
            <p:cNvPr id="41" name="TextBox 41"/>
            <p:cNvSpPr txBox="1"/>
            <p:nvPr/>
          </p:nvSpPr>
          <p:spPr>
            <a:xfrm>
              <a:off x="5655481" y="3874265"/>
              <a:ext cx="3702933" cy="914024"/>
            </a:xfrm>
            <a:prstGeom prst="rect">
              <a:avLst/>
            </a:prstGeom>
          </p:spPr>
          <p:txBody>
            <a:bodyPr vert="horz" wrap="square" lIns="66008" tIns="33052" rIns="66008" bIns="33052" rtlCol="0" anchor="ctr" anchorCtr="1">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50000"/>
                </a:lnSpc>
              </a:pPr>
              <a:r>
                <a:rPr lang="en-US" sz="1500">
                  <a:solidFill>
                    <a:srgbClr val="FFFDFD">
                      <a:alpha val="100000"/>
                    </a:srgbClr>
                  </a:solidFill>
                  <a:latin typeface="Microsoft Yahei"/>
                  <a:ea typeface="Microsoft Yahei"/>
                  <a:cs typeface="Microsoft Yahei"/>
                </a:rPr>
                <a:t>学习如何制定和执行车辆维修生产控制计划</a:t>
              </a:r>
            </a:p>
          </p:txBody>
        </p:sp>
      </p:grpSp>
      <p:grpSp>
        <p:nvGrpSpPr>
          <p:cNvPr id="42" name="Group 42"/>
          <p:cNvGrpSpPr/>
          <p:nvPr/>
        </p:nvGrpSpPr>
        <p:grpSpPr>
          <a:xfrm>
            <a:off x="6401648" y="5012009"/>
            <a:ext cx="3702933" cy="914024"/>
            <a:chOff x="6401648" y="5012009"/>
            <a:chExt cx="3702933" cy="914024"/>
          </a:xfrm>
        </p:grpSpPr>
        <p:sp>
          <p:nvSpPr>
            <p:cNvPr id="43" name="TextBox 43"/>
            <p:cNvSpPr txBox="1"/>
            <p:nvPr/>
          </p:nvSpPr>
          <p:spPr>
            <a:xfrm>
              <a:off x="6401648" y="5012009"/>
              <a:ext cx="3702933" cy="914024"/>
            </a:xfrm>
            <a:prstGeom prst="rect">
              <a:avLst/>
            </a:prstGeom>
          </p:spPr>
          <p:txBody>
            <a:bodyPr vert="horz" wrap="square" lIns="66008" tIns="33052" rIns="66008" bIns="33052" rtlCol="0" anchor="ctr" anchorCtr="1">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50000"/>
                </a:lnSpc>
              </a:pPr>
              <a:r>
                <a:rPr lang="en-US" sz="1500">
                  <a:solidFill>
                    <a:srgbClr val="FFFDFD">
                      <a:alpha val="100000"/>
                    </a:srgbClr>
                  </a:solidFill>
                  <a:latin typeface="Microsoft Yahei"/>
                  <a:ea typeface="Microsoft Yahei"/>
                  <a:cs typeface="Microsoft Yahei"/>
                </a:rPr>
                <a:t>了解车辆维修生产过程中的质量控制和安全管理要求</a:t>
              </a:r>
            </a:p>
          </p:txBody>
        </p:sp>
      </p:grpSp>
    </p:spTree>
  </p:cSld>
  <p:clrMapOvr>
    <a:masterClrMapping/>
  </p:clrMapOvr>
  <p:transition/>
  <p:timing/>
</p:sld>
</file>

<file path=ppt/slides/slide6.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TextBox 2"/>
          <p:cNvSpPr txBox="1"/>
          <p:nvPr/>
        </p:nvSpPr>
        <p:spPr>
          <a:xfrm>
            <a:off x="4210371" y="2249446"/>
            <a:ext cx="6135014" cy="2104339"/>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5175" b="1">
                <a:solidFill>
                  <a:schemeClr val="accent1">
                    <a:alpha val="100000"/>
                  </a:schemeClr>
                </a:solidFill>
                <a:latin typeface="Arial"/>
                <a:ea typeface="Arial"/>
                <a:cs typeface="Arial"/>
              </a:rPr>
              <a:t>车辆维修生产控制服务概述</a:t>
            </a:r>
          </a:p>
        </p:txBody>
      </p:sp>
      <p:sp>
        <p:nvSpPr>
          <p:cNvPr id="3" name="TextBox 3"/>
          <p:cNvSpPr txBox="1"/>
          <p:nvPr/>
        </p:nvSpPr>
        <p:spPr>
          <a:xfrm>
            <a:off x="1257489" y="2871848"/>
            <a:ext cx="2148230" cy="1055827"/>
          </a:xfrm>
          <a:prstGeom prst="rect">
            <a:avLst/>
          </a:prstGeom>
        </p:spPr>
        <p:txBody>
          <a:bodyPr vert="horz" wrap="square" lIns="114300" tIns="57150" rIns="114300" bIns="57150" rtlCol="0" anchor="ctr"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77000"/>
              </a:lnSpc>
            </a:pPr>
            <a:r>
              <a:rPr lang="en-US" sz="3450" b="1">
                <a:solidFill>
                  <a:schemeClr val="accent1">
                    <a:alpha val="100000"/>
                  </a:schemeClr>
                </a:solidFill>
                <a:latin typeface="Arial"/>
                <a:ea typeface="Arial"/>
                <a:cs typeface="Arial"/>
              </a:rPr>
              <a:t>02</a:t>
            </a:r>
          </a:p>
        </p:txBody>
      </p:sp>
    </p:spTree>
  </p:cSld>
  <p:clrMapOvr>
    <a:masterClrMapping/>
  </p:clrMapOvr>
  <p:transition/>
  <p:timing/>
</p:sld>
</file>

<file path=ppt/slides/slide7.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3">
            <a:alphaModFix/>
          </a:blip>
          <a:stretch>
            <a:fillRect/>
          </a:stretch>
        </a:blipFill>
      </p:bgPr>
    </p:bg>
    <p:spTree>
      <p:nvGrpSpPr>
        <p:cNvPr id="1" name=""/>
        <p:cNvGrpSpPr/>
        <p:nvPr/>
      </p:nvGrpSpPr>
      <p:grpSpPr>
        <a:xfrm>
          <a:off x="0" y="0"/>
          <a:ext cx="0" cy="0"/>
        </a:xfrm>
      </p:grpSpPr>
      <p:sp>
        <p:nvSpPr>
          <p:cNvPr id="2" name="TextBox 2"/>
          <p:cNvSpPr txBox="1"/>
          <p:nvPr/>
        </p:nvSpPr>
        <p:spPr>
          <a:xfrm>
            <a:off x="763829" y="1414808"/>
            <a:ext cx="6734175" cy="885825"/>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74000"/>
              </a:lnSpc>
            </a:pPr>
            <a:r>
              <a:rPr lang="en-US" sz="2325" b="1">
                <a:solidFill>
                  <a:schemeClr val="accent1">
                    <a:alpha val="100000"/>
                  </a:schemeClr>
                </a:solidFill>
                <a:latin typeface="Microsoft Yahei"/>
                <a:ea typeface="Microsoft Yahei"/>
                <a:cs typeface="Microsoft Yahei"/>
              </a:rPr>
              <a:t>定义</a:t>
            </a:r>
          </a:p>
        </p:txBody>
      </p:sp>
      <p:sp>
        <p:nvSpPr>
          <p:cNvPr id="3" name="TextBox 3"/>
          <p:cNvSpPr txBox="1"/>
          <p:nvPr/>
        </p:nvSpPr>
        <p:spPr>
          <a:xfrm>
            <a:off x="763829" y="2093647"/>
            <a:ext cx="6734175" cy="1323975"/>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500">
                <a:solidFill>
                  <a:schemeClr val="dk1">
                    <a:alpha val="100000"/>
                  </a:schemeClr>
                </a:solidFill>
                <a:latin typeface="Microsoft Yahei"/>
                <a:ea typeface="Microsoft Yahei"/>
                <a:cs typeface="Microsoft Yahei"/>
              </a:rPr>
              <a:t>车辆维修生产控制服务是对汽车维修生产过程进行全面管理和优化的服务，旨在提高维修效率和质量，降低维修成本。</a:t>
            </a:r>
          </a:p>
        </p:txBody>
      </p:sp>
      <p:sp>
        <p:nvSpPr>
          <p:cNvPr id="4" name="TextBox 4"/>
          <p:cNvSpPr txBox="1"/>
          <p:nvPr/>
        </p:nvSpPr>
        <p:spPr>
          <a:xfrm>
            <a:off x="689593" y="3949139"/>
            <a:ext cx="6524625" cy="885825"/>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74000"/>
              </a:lnSpc>
            </a:pPr>
            <a:r>
              <a:rPr lang="en-US" sz="2325" b="1">
                <a:solidFill>
                  <a:schemeClr val="accent1">
                    <a:alpha val="100000"/>
                  </a:schemeClr>
                </a:solidFill>
                <a:latin typeface="Microsoft Yahei"/>
                <a:ea typeface="Microsoft Yahei"/>
                <a:cs typeface="Microsoft Yahei"/>
              </a:rPr>
              <a:t>特点</a:t>
            </a:r>
          </a:p>
        </p:txBody>
      </p:sp>
      <p:sp>
        <p:nvSpPr>
          <p:cNvPr id="5" name="TextBox 5"/>
          <p:cNvSpPr txBox="1"/>
          <p:nvPr/>
        </p:nvSpPr>
        <p:spPr>
          <a:xfrm>
            <a:off x="689593" y="4645945"/>
            <a:ext cx="6810375" cy="1323975"/>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500">
                <a:solidFill>
                  <a:schemeClr val="dk1">
                    <a:alpha val="100000"/>
                  </a:schemeClr>
                </a:solidFill>
                <a:latin typeface="Microsoft Yahei"/>
                <a:ea typeface="Microsoft Yahei"/>
                <a:cs typeface="Microsoft Yahei"/>
              </a:rPr>
              <a:t>专业化、系统化、精细化、智能化。</a:t>
            </a:r>
          </a:p>
        </p:txBody>
      </p:sp>
      <p:sp>
        <p:nvSpPr>
          <p:cNvPr id="6" name="AutoShape 6"/>
          <p:cNvSpPr/>
          <p:nvPr/>
        </p:nvSpPr>
        <p:spPr>
          <a:xfrm>
            <a:off x="884406" y="5955116"/>
            <a:ext cx="701468" cy="122998"/>
          </a:xfrm>
          <a:prstGeom prst="rect">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7" name="AutoShape 7"/>
          <p:cNvSpPr/>
          <p:nvPr/>
        </p:nvSpPr>
        <p:spPr>
          <a:xfrm>
            <a:off x="831494" y="5955116"/>
            <a:ext cx="122998" cy="122998"/>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8" name="AutoShape 8"/>
          <p:cNvSpPr/>
          <p:nvPr/>
        </p:nvSpPr>
        <p:spPr>
          <a:xfrm>
            <a:off x="1514246" y="5955116"/>
            <a:ext cx="122998" cy="122998"/>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cxnSp>
        <p:nvCxnSpPr>
          <p:cNvPr id="9" name="Connector 9"/>
          <p:cNvCxnSpPr/>
          <p:nvPr/>
        </p:nvCxnSpPr>
        <p:spPr>
          <a:xfrm>
            <a:off x="1585874" y="6029346"/>
            <a:ext cx="6181975" cy="0"/>
          </a:xfrm>
          <a:prstGeom prst="line">
            <a:avLst/>
          </a:prstGeom>
          <a:ln w="14288">
            <a:solidFill>
              <a:schemeClr val="accent1"/>
            </a:solidFill>
            <a:prstDash val="dash"/>
            <a:headEnd type="none"/>
            <a:tailEnd type="none"/>
          </a:ln>
        </p:spPr>
        <p:style>
          <a:lnRef idx="0">
            <a:schemeClr val="accent1"/>
          </a:lnRef>
          <a:fillRef idx="1">
            <a:schemeClr val="accent1"/>
          </a:fillRef>
          <a:effectRef idx="0">
            <a:schemeClr val="accent1"/>
          </a:effectRef>
          <a:fontRef idx="minor">
            <a:schemeClr val="lt1"/>
          </a:fontRef>
        </p:style>
      </p:cxnSp>
      <p:pic>
        <p:nvPicPr>
          <p:cNvPr id="10" name="Picture 10"/>
          <p:cNvPicPr>
            <a:picLocks noChangeAspect="1"/>
          </p:cNvPicPr>
          <p:nvPr/>
        </p:nvPicPr>
        <p:blipFill>
          <a:blip r:embed="rId2">
            <a:alphaModFix amt="70000"/>
          </a:blip>
          <a:srcRect l="21875" r="21875"/>
          <a:stretch>
            <a:fillRect/>
          </a:stretch>
        </p:blipFill>
        <p:spPr>
          <a:xfrm>
            <a:off x="7803289" y="1299241"/>
            <a:ext cx="3679824" cy="4906431"/>
          </a:xfrm>
          <a:prstGeom prst="rect">
            <a:avLst/>
          </a:prstGeom>
        </p:spPr>
      </p:pic>
      <p:sp>
        <p:nvSpPr>
          <p:cNvPr id="11" name="AutoShape 11"/>
          <p:cNvSpPr/>
          <p:nvPr/>
        </p:nvSpPr>
        <p:spPr>
          <a:xfrm>
            <a:off x="852680" y="3629459"/>
            <a:ext cx="701468" cy="122998"/>
          </a:xfrm>
          <a:prstGeom prst="rect">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2" name="AutoShape 12"/>
          <p:cNvSpPr/>
          <p:nvPr/>
        </p:nvSpPr>
        <p:spPr>
          <a:xfrm>
            <a:off x="799768" y="3629459"/>
            <a:ext cx="122998" cy="122998"/>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3" name="AutoShape 13"/>
          <p:cNvSpPr/>
          <p:nvPr/>
        </p:nvSpPr>
        <p:spPr>
          <a:xfrm>
            <a:off x="1482520" y="3629459"/>
            <a:ext cx="122998" cy="122998"/>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cxnSp>
        <p:nvCxnSpPr>
          <p:cNvPr id="14" name="Connector 14"/>
          <p:cNvCxnSpPr/>
          <p:nvPr/>
        </p:nvCxnSpPr>
        <p:spPr>
          <a:xfrm>
            <a:off x="1554148" y="3703689"/>
            <a:ext cx="6181975" cy="0"/>
          </a:xfrm>
          <a:prstGeom prst="line">
            <a:avLst/>
          </a:prstGeom>
          <a:ln w="14288">
            <a:solidFill>
              <a:schemeClr val="accent1"/>
            </a:solidFill>
            <a:prstDash val="dash"/>
            <a:headEnd type="none"/>
            <a:tailEnd type="none"/>
          </a:ln>
        </p:spPr>
        <p:style>
          <a:lnRef idx="0">
            <a:schemeClr val="accent1"/>
          </a:lnRef>
          <a:fillRef idx="1">
            <a:schemeClr val="accent1"/>
          </a:fillRef>
          <a:effectRef idx="0">
            <a:schemeClr val="accent1"/>
          </a:effectRef>
          <a:fontRef idx="minor">
            <a:schemeClr val="lt1"/>
          </a:fontRef>
        </p:style>
      </p:cxnSp>
      <p:grpSp>
        <p:nvGrpSpPr>
          <p:cNvPr id="15" name="Group 15"/>
          <p:cNvGrpSpPr/>
          <p:nvPr/>
        </p:nvGrpSpPr>
        <p:grpSpPr>
          <a:xfrm>
            <a:off x="454963" y="93878"/>
            <a:ext cx="10641129" cy="914400"/>
            <a:chOff x="454963" y="93878"/>
            <a:chExt cx="10641129" cy="914400"/>
          </a:xfrm>
        </p:grpSpPr>
        <p:sp>
          <p:nvSpPr>
            <p:cNvPr id="16" name="AutoShape 16"/>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7" name="AutoShape 17"/>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AutoShape 32"/>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 name="AutoShape 33"/>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4" name="AutoShape 34"/>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5" name="AutoShape 35"/>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6" name="TextBox 36"/>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服务定义与特点</a:t>
              </a:r>
            </a:p>
          </p:txBody>
        </p:sp>
      </p:grpSp>
    </p:spTree>
  </p:cSld>
  <p:clrMapOvr>
    <a:masterClrMapping/>
  </p:clrMapOvr>
  <p:transition/>
  <p:timing/>
</p:sld>
</file>

<file path=ppt/slides/slide8.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Freeform 2"/>
          <p:cNvSpPr/>
          <p:nvPr/>
        </p:nvSpPr>
        <p:spPr>
          <a:xfrm>
            <a:off x="1477192" y="3522743"/>
            <a:ext cx="1702240" cy="1665358"/>
          </a:xfrm>
          <a:custGeom>
            <a:rect l="l" t="t" r="r" b="b"/>
            <a:pathLst>
              <a:path w="1905000" h="1863725">
                <a:moveTo>
                  <a:pt x="952500" y="355818"/>
                </a:moveTo>
                <a:cubicBezTo>
                  <a:pt x="634360" y="355818"/>
                  <a:pt x="376456" y="613722"/>
                  <a:pt x="376456" y="931862"/>
                </a:cubicBezTo>
                <a:cubicBezTo>
                  <a:pt x="376456" y="1250002"/>
                  <a:pt x="634360" y="1507906"/>
                  <a:pt x="952500" y="1507906"/>
                </a:cubicBezTo>
                <a:cubicBezTo>
                  <a:pt x="1270640" y="1507906"/>
                  <a:pt x="1528544" y="1250002"/>
                  <a:pt x="1528544" y="931862"/>
                </a:cubicBezTo>
                <a:cubicBezTo>
                  <a:pt x="1528544" y="613722"/>
                  <a:pt x="1270640" y="355818"/>
                  <a:pt x="952500" y="355818"/>
                </a:cubicBezTo>
                <a:close/>
                <a:moveTo>
                  <a:pt x="747804" y="0"/>
                </a:moveTo>
                <a:lnTo>
                  <a:pt x="752363" y="0"/>
                </a:lnTo>
                <a:lnTo>
                  <a:pt x="756921" y="650"/>
                </a:lnTo>
                <a:lnTo>
                  <a:pt x="761262" y="1735"/>
                </a:lnTo>
                <a:lnTo>
                  <a:pt x="765604" y="3253"/>
                </a:lnTo>
                <a:lnTo>
                  <a:pt x="769728" y="4988"/>
                </a:lnTo>
                <a:lnTo>
                  <a:pt x="773635" y="7374"/>
                </a:lnTo>
                <a:lnTo>
                  <a:pt x="777108" y="9977"/>
                </a:lnTo>
                <a:lnTo>
                  <a:pt x="780798" y="12796"/>
                </a:lnTo>
                <a:lnTo>
                  <a:pt x="783837" y="16050"/>
                </a:lnTo>
                <a:lnTo>
                  <a:pt x="786660" y="19736"/>
                </a:lnTo>
                <a:lnTo>
                  <a:pt x="789264" y="23640"/>
                </a:lnTo>
                <a:lnTo>
                  <a:pt x="791218" y="27978"/>
                </a:lnTo>
                <a:lnTo>
                  <a:pt x="793172" y="32316"/>
                </a:lnTo>
                <a:lnTo>
                  <a:pt x="841361" y="181970"/>
                </a:lnTo>
                <a:lnTo>
                  <a:pt x="855036" y="180018"/>
                </a:lnTo>
                <a:lnTo>
                  <a:pt x="868929" y="178499"/>
                </a:lnTo>
                <a:lnTo>
                  <a:pt x="882604" y="176981"/>
                </a:lnTo>
                <a:lnTo>
                  <a:pt x="896497" y="175897"/>
                </a:lnTo>
                <a:lnTo>
                  <a:pt x="910389" y="175029"/>
                </a:lnTo>
                <a:lnTo>
                  <a:pt x="924281" y="174378"/>
                </a:lnTo>
                <a:lnTo>
                  <a:pt x="938391" y="173945"/>
                </a:lnTo>
                <a:lnTo>
                  <a:pt x="952500" y="173945"/>
                </a:lnTo>
                <a:lnTo>
                  <a:pt x="966392" y="173945"/>
                </a:lnTo>
                <a:lnTo>
                  <a:pt x="980719" y="174378"/>
                </a:lnTo>
                <a:lnTo>
                  <a:pt x="994612" y="175029"/>
                </a:lnTo>
                <a:lnTo>
                  <a:pt x="1008505" y="175897"/>
                </a:lnTo>
                <a:lnTo>
                  <a:pt x="1022397" y="176981"/>
                </a:lnTo>
                <a:lnTo>
                  <a:pt x="1035855" y="178499"/>
                </a:lnTo>
                <a:lnTo>
                  <a:pt x="1049747" y="180018"/>
                </a:lnTo>
                <a:lnTo>
                  <a:pt x="1063423" y="181970"/>
                </a:lnTo>
                <a:lnTo>
                  <a:pt x="1112046" y="32316"/>
                </a:lnTo>
                <a:lnTo>
                  <a:pt x="1113783" y="27762"/>
                </a:lnTo>
                <a:lnTo>
                  <a:pt x="1115954" y="23640"/>
                </a:lnTo>
                <a:lnTo>
                  <a:pt x="1118558" y="19736"/>
                </a:lnTo>
                <a:lnTo>
                  <a:pt x="1121380" y="16050"/>
                </a:lnTo>
                <a:lnTo>
                  <a:pt x="1124419" y="12796"/>
                </a:lnTo>
                <a:lnTo>
                  <a:pt x="1127675" y="9977"/>
                </a:lnTo>
                <a:lnTo>
                  <a:pt x="1131582" y="7157"/>
                </a:lnTo>
                <a:lnTo>
                  <a:pt x="1135490" y="4988"/>
                </a:lnTo>
                <a:lnTo>
                  <a:pt x="1139614" y="3253"/>
                </a:lnTo>
                <a:lnTo>
                  <a:pt x="1143738" y="1735"/>
                </a:lnTo>
                <a:lnTo>
                  <a:pt x="1148080" y="650"/>
                </a:lnTo>
                <a:lnTo>
                  <a:pt x="1152638" y="0"/>
                </a:lnTo>
                <a:lnTo>
                  <a:pt x="1157414" y="0"/>
                </a:lnTo>
                <a:lnTo>
                  <a:pt x="1161972" y="216"/>
                </a:lnTo>
                <a:lnTo>
                  <a:pt x="1166531" y="868"/>
                </a:lnTo>
                <a:lnTo>
                  <a:pt x="1171306" y="1952"/>
                </a:lnTo>
                <a:lnTo>
                  <a:pt x="1322169" y="51402"/>
                </a:lnTo>
                <a:lnTo>
                  <a:pt x="1326945" y="52921"/>
                </a:lnTo>
                <a:lnTo>
                  <a:pt x="1331069" y="55090"/>
                </a:lnTo>
                <a:lnTo>
                  <a:pt x="1335194" y="57475"/>
                </a:lnTo>
                <a:lnTo>
                  <a:pt x="1338666" y="60295"/>
                </a:lnTo>
                <a:lnTo>
                  <a:pt x="1342139" y="63765"/>
                </a:lnTo>
                <a:lnTo>
                  <a:pt x="1344962" y="67018"/>
                </a:lnTo>
                <a:lnTo>
                  <a:pt x="1347349" y="70706"/>
                </a:lnTo>
                <a:lnTo>
                  <a:pt x="1349737" y="74392"/>
                </a:lnTo>
                <a:lnTo>
                  <a:pt x="1351474" y="78514"/>
                </a:lnTo>
                <a:lnTo>
                  <a:pt x="1353210" y="82852"/>
                </a:lnTo>
                <a:lnTo>
                  <a:pt x="1354079" y="87406"/>
                </a:lnTo>
                <a:lnTo>
                  <a:pt x="1354730" y="91961"/>
                </a:lnTo>
                <a:lnTo>
                  <a:pt x="1354946" y="96515"/>
                </a:lnTo>
                <a:lnTo>
                  <a:pt x="1354296" y="101287"/>
                </a:lnTo>
                <a:lnTo>
                  <a:pt x="1353645" y="105842"/>
                </a:lnTo>
                <a:lnTo>
                  <a:pt x="1352559" y="110396"/>
                </a:lnTo>
                <a:lnTo>
                  <a:pt x="1303718" y="260050"/>
                </a:lnTo>
                <a:lnTo>
                  <a:pt x="1316091" y="266773"/>
                </a:lnTo>
                <a:lnTo>
                  <a:pt x="1328464" y="273497"/>
                </a:lnTo>
                <a:lnTo>
                  <a:pt x="1340403" y="280654"/>
                </a:lnTo>
                <a:lnTo>
                  <a:pt x="1352342" y="287811"/>
                </a:lnTo>
                <a:lnTo>
                  <a:pt x="1364281" y="295186"/>
                </a:lnTo>
                <a:lnTo>
                  <a:pt x="1375785" y="302994"/>
                </a:lnTo>
                <a:lnTo>
                  <a:pt x="1387073" y="310585"/>
                </a:lnTo>
                <a:lnTo>
                  <a:pt x="1398578" y="318827"/>
                </a:lnTo>
                <a:lnTo>
                  <a:pt x="1409648" y="327068"/>
                </a:lnTo>
                <a:lnTo>
                  <a:pt x="1420719" y="335527"/>
                </a:lnTo>
                <a:lnTo>
                  <a:pt x="1431572" y="344203"/>
                </a:lnTo>
                <a:lnTo>
                  <a:pt x="1442209" y="353095"/>
                </a:lnTo>
                <a:lnTo>
                  <a:pt x="1452628" y="361988"/>
                </a:lnTo>
                <a:lnTo>
                  <a:pt x="1463047" y="371314"/>
                </a:lnTo>
                <a:lnTo>
                  <a:pt x="1473250" y="380857"/>
                </a:lnTo>
                <a:lnTo>
                  <a:pt x="1483234" y="390400"/>
                </a:lnTo>
                <a:lnTo>
                  <a:pt x="1610872" y="297788"/>
                </a:lnTo>
                <a:lnTo>
                  <a:pt x="1614779" y="295186"/>
                </a:lnTo>
                <a:lnTo>
                  <a:pt x="1619120" y="293017"/>
                </a:lnTo>
                <a:lnTo>
                  <a:pt x="1623244" y="291499"/>
                </a:lnTo>
                <a:lnTo>
                  <a:pt x="1627803" y="290197"/>
                </a:lnTo>
                <a:lnTo>
                  <a:pt x="1632144" y="289330"/>
                </a:lnTo>
                <a:lnTo>
                  <a:pt x="1636702" y="288896"/>
                </a:lnTo>
                <a:lnTo>
                  <a:pt x="1641261" y="288896"/>
                </a:lnTo>
                <a:lnTo>
                  <a:pt x="1645603" y="289330"/>
                </a:lnTo>
                <a:lnTo>
                  <a:pt x="1649944" y="290414"/>
                </a:lnTo>
                <a:lnTo>
                  <a:pt x="1654285" y="291715"/>
                </a:lnTo>
                <a:lnTo>
                  <a:pt x="1658410" y="293451"/>
                </a:lnTo>
                <a:lnTo>
                  <a:pt x="1662534" y="295619"/>
                </a:lnTo>
                <a:lnTo>
                  <a:pt x="1666441" y="298005"/>
                </a:lnTo>
                <a:lnTo>
                  <a:pt x="1670132" y="301259"/>
                </a:lnTo>
                <a:lnTo>
                  <a:pt x="1673171" y="304512"/>
                </a:lnTo>
                <a:lnTo>
                  <a:pt x="1676210" y="308416"/>
                </a:lnTo>
                <a:lnTo>
                  <a:pt x="1769766" y="436597"/>
                </a:lnTo>
                <a:lnTo>
                  <a:pt x="1772371" y="440718"/>
                </a:lnTo>
                <a:lnTo>
                  <a:pt x="1774542" y="444839"/>
                </a:lnTo>
                <a:lnTo>
                  <a:pt x="1776278" y="449177"/>
                </a:lnTo>
                <a:lnTo>
                  <a:pt x="1777581" y="453515"/>
                </a:lnTo>
                <a:lnTo>
                  <a:pt x="1778449" y="458069"/>
                </a:lnTo>
                <a:lnTo>
                  <a:pt x="1778666" y="462624"/>
                </a:lnTo>
                <a:lnTo>
                  <a:pt x="1778666" y="467178"/>
                </a:lnTo>
                <a:lnTo>
                  <a:pt x="1778015" y="471516"/>
                </a:lnTo>
                <a:lnTo>
                  <a:pt x="1777146" y="475854"/>
                </a:lnTo>
                <a:lnTo>
                  <a:pt x="1775844" y="480409"/>
                </a:lnTo>
                <a:lnTo>
                  <a:pt x="1774325" y="484529"/>
                </a:lnTo>
                <a:lnTo>
                  <a:pt x="1771937" y="488651"/>
                </a:lnTo>
                <a:lnTo>
                  <a:pt x="1769332" y="492337"/>
                </a:lnTo>
                <a:lnTo>
                  <a:pt x="1766510" y="496025"/>
                </a:lnTo>
                <a:lnTo>
                  <a:pt x="1763254" y="499278"/>
                </a:lnTo>
                <a:lnTo>
                  <a:pt x="1759564" y="502098"/>
                </a:lnTo>
                <a:lnTo>
                  <a:pt x="1631927" y="594709"/>
                </a:lnTo>
                <a:lnTo>
                  <a:pt x="1637788" y="607072"/>
                </a:lnTo>
                <a:lnTo>
                  <a:pt x="1643866" y="619651"/>
                </a:lnTo>
                <a:lnTo>
                  <a:pt x="1649293" y="632231"/>
                </a:lnTo>
                <a:lnTo>
                  <a:pt x="1654502" y="644810"/>
                </a:lnTo>
                <a:lnTo>
                  <a:pt x="1659712" y="657607"/>
                </a:lnTo>
                <a:lnTo>
                  <a:pt x="1664704" y="670620"/>
                </a:lnTo>
                <a:lnTo>
                  <a:pt x="1669263" y="683634"/>
                </a:lnTo>
                <a:lnTo>
                  <a:pt x="1673605" y="696647"/>
                </a:lnTo>
                <a:lnTo>
                  <a:pt x="1677946" y="710094"/>
                </a:lnTo>
                <a:lnTo>
                  <a:pt x="1681853" y="723541"/>
                </a:lnTo>
                <a:lnTo>
                  <a:pt x="1685760" y="736771"/>
                </a:lnTo>
                <a:lnTo>
                  <a:pt x="1689017" y="750436"/>
                </a:lnTo>
                <a:lnTo>
                  <a:pt x="1692489" y="764099"/>
                </a:lnTo>
                <a:lnTo>
                  <a:pt x="1695311" y="777764"/>
                </a:lnTo>
                <a:lnTo>
                  <a:pt x="1698133" y="791644"/>
                </a:lnTo>
                <a:lnTo>
                  <a:pt x="1700738" y="805525"/>
                </a:lnTo>
                <a:lnTo>
                  <a:pt x="1857896" y="805525"/>
                </a:lnTo>
                <a:lnTo>
                  <a:pt x="1862672" y="805742"/>
                </a:lnTo>
                <a:lnTo>
                  <a:pt x="1867448" y="806609"/>
                </a:lnTo>
                <a:lnTo>
                  <a:pt x="1872006" y="807477"/>
                </a:lnTo>
                <a:lnTo>
                  <a:pt x="1876130" y="809429"/>
                </a:lnTo>
                <a:lnTo>
                  <a:pt x="1880255" y="811164"/>
                </a:lnTo>
                <a:lnTo>
                  <a:pt x="1884161" y="813550"/>
                </a:lnTo>
                <a:lnTo>
                  <a:pt x="1887635" y="816370"/>
                </a:lnTo>
                <a:lnTo>
                  <a:pt x="1891108" y="819406"/>
                </a:lnTo>
                <a:lnTo>
                  <a:pt x="1894147" y="822659"/>
                </a:lnTo>
                <a:lnTo>
                  <a:pt x="1896969" y="826346"/>
                </a:lnTo>
                <a:lnTo>
                  <a:pt x="1899356" y="830250"/>
                </a:lnTo>
                <a:lnTo>
                  <a:pt x="1901310" y="833937"/>
                </a:lnTo>
                <a:lnTo>
                  <a:pt x="1902830" y="838275"/>
                </a:lnTo>
                <a:lnTo>
                  <a:pt x="1903915" y="843047"/>
                </a:lnTo>
                <a:lnTo>
                  <a:pt x="1904566" y="847601"/>
                </a:lnTo>
                <a:lnTo>
                  <a:pt x="1905000" y="852156"/>
                </a:lnTo>
                <a:lnTo>
                  <a:pt x="1905000" y="1011353"/>
                </a:lnTo>
                <a:lnTo>
                  <a:pt x="1904566" y="1015907"/>
                </a:lnTo>
                <a:lnTo>
                  <a:pt x="1904132" y="1020896"/>
                </a:lnTo>
                <a:lnTo>
                  <a:pt x="1902830" y="1025234"/>
                </a:lnTo>
                <a:lnTo>
                  <a:pt x="1901310" y="1029571"/>
                </a:lnTo>
                <a:lnTo>
                  <a:pt x="1899356" y="1033692"/>
                </a:lnTo>
                <a:lnTo>
                  <a:pt x="1896969" y="1037596"/>
                </a:lnTo>
                <a:lnTo>
                  <a:pt x="1894147" y="1041283"/>
                </a:lnTo>
                <a:lnTo>
                  <a:pt x="1891325" y="1044536"/>
                </a:lnTo>
                <a:lnTo>
                  <a:pt x="1887852" y="1047356"/>
                </a:lnTo>
                <a:lnTo>
                  <a:pt x="1884161" y="1050175"/>
                </a:lnTo>
                <a:lnTo>
                  <a:pt x="1880255" y="1052562"/>
                </a:lnTo>
                <a:lnTo>
                  <a:pt x="1876130" y="1054513"/>
                </a:lnTo>
                <a:lnTo>
                  <a:pt x="1872006" y="1056032"/>
                </a:lnTo>
                <a:lnTo>
                  <a:pt x="1867448" y="1057116"/>
                </a:lnTo>
                <a:lnTo>
                  <a:pt x="1862672" y="1057983"/>
                </a:lnTo>
                <a:lnTo>
                  <a:pt x="1858113" y="1058201"/>
                </a:lnTo>
                <a:lnTo>
                  <a:pt x="1700738" y="1058201"/>
                </a:lnTo>
                <a:lnTo>
                  <a:pt x="1698133" y="1072082"/>
                </a:lnTo>
                <a:lnTo>
                  <a:pt x="1695311" y="1085962"/>
                </a:lnTo>
                <a:lnTo>
                  <a:pt x="1692489" y="1099626"/>
                </a:lnTo>
                <a:lnTo>
                  <a:pt x="1689017" y="1113507"/>
                </a:lnTo>
                <a:lnTo>
                  <a:pt x="1685760" y="1126737"/>
                </a:lnTo>
                <a:lnTo>
                  <a:pt x="1681853" y="1140401"/>
                </a:lnTo>
                <a:lnTo>
                  <a:pt x="1677946" y="1153848"/>
                </a:lnTo>
                <a:lnTo>
                  <a:pt x="1673605" y="1166862"/>
                </a:lnTo>
                <a:lnTo>
                  <a:pt x="1669263" y="1180092"/>
                </a:lnTo>
                <a:lnTo>
                  <a:pt x="1664704" y="1193105"/>
                </a:lnTo>
                <a:lnTo>
                  <a:pt x="1659712" y="1205902"/>
                </a:lnTo>
                <a:lnTo>
                  <a:pt x="1654502" y="1218698"/>
                </a:lnTo>
                <a:lnTo>
                  <a:pt x="1649293" y="1231711"/>
                </a:lnTo>
                <a:lnTo>
                  <a:pt x="1643866" y="1244291"/>
                </a:lnTo>
                <a:lnTo>
                  <a:pt x="1637788" y="1256654"/>
                </a:lnTo>
                <a:lnTo>
                  <a:pt x="1631927" y="1269016"/>
                </a:lnTo>
                <a:lnTo>
                  <a:pt x="1759564" y="1361411"/>
                </a:lnTo>
                <a:lnTo>
                  <a:pt x="1763254" y="1364231"/>
                </a:lnTo>
                <a:lnTo>
                  <a:pt x="1766510" y="1367701"/>
                </a:lnTo>
                <a:lnTo>
                  <a:pt x="1769332" y="1371171"/>
                </a:lnTo>
                <a:lnTo>
                  <a:pt x="1771937" y="1375075"/>
                </a:lnTo>
                <a:lnTo>
                  <a:pt x="1774325" y="1379196"/>
                </a:lnTo>
                <a:lnTo>
                  <a:pt x="1775844" y="1383317"/>
                </a:lnTo>
                <a:lnTo>
                  <a:pt x="1777146" y="1387654"/>
                </a:lnTo>
                <a:lnTo>
                  <a:pt x="1778015" y="1391992"/>
                </a:lnTo>
                <a:lnTo>
                  <a:pt x="1778666" y="1396330"/>
                </a:lnTo>
                <a:lnTo>
                  <a:pt x="1778666" y="1401101"/>
                </a:lnTo>
                <a:lnTo>
                  <a:pt x="1778449" y="1405439"/>
                </a:lnTo>
                <a:lnTo>
                  <a:pt x="1777581" y="1409994"/>
                </a:lnTo>
                <a:lnTo>
                  <a:pt x="1776278" y="1414332"/>
                </a:lnTo>
                <a:lnTo>
                  <a:pt x="1774542" y="1418886"/>
                </a:lnTo>
                <a:lnTo>
                  <a:pt x="1772371" y="1422790"/>
                </a:lnTo>
                <a:lnTo>
                  <a:pt x="1769766" y="1426694"/>
                </a:lnTo>
                <a:lnTo>
                  <a:pt x="1676210" y="1555526"/>
                </a:lnTo>
                <a:lnTo>
                  <a:pt x="1673171" y="1559214"/>
                </a:lnTo>
                <a:lnTo>
                  <a:pt x="1670132" y="1562467"/>
                </a:lnTo>
                <a:lnTo>
                  <a:pt x="1666441" y="1565503"/>
                </a:lnTo>
                <a:lnTo>
                  <a:pt x="1662534" y="1567889"/>
                </a:lnTo>
                <a:lnTo>
                  <a:pt x="1658410" y="1570275"/>
                </a:lnTo>
                <a:lnTo>
                  <a:pt x="1654285" y="1572010"/>
                </a:lnTo>
                <a:lnTo>
                  <a:pt x="1649944" y="1573311"/>
                </a:lnTo>
                <a:lnTo>
                  <a:pt x="1645603" y="1573962"/>
                </a:lnTo>
                <a:lnTo>
                  <a:pt x="1641261" y="1574612"/>
                </a:lnTo>
                <a:lnTo>
                  <a:pt x="1636702" y="1574830"/>
                </a:lnTo>
                <a:lnTo>
                  <a:pt x="1632144" y="1574179"/>
                </a:lnTo>
                <a:lnTo>
                  <a:pt x="1627586" y="1573528"/>
                </a:lnTo>
                <a:lnTo>
                  <a:pt x="1623244" y="1572227"/>
                </a:lnTo>
                <a:lnTo>
                  <a:pt x="1618903" y="1570708"/>
                </a:lnTo>
                <a:lnTo>
                  <a:pt x="1614779" y="1568323"/>
                </a:lnTo>
                <a:lnTo>
                  <a:pt x="1610872" y="1565720"/>
                </a:lnTo>
                <a:lnTo>
                  <a:pt x="1483234" y="1473326"/>
                </a:lnTo>
                <a:lnTo>
                  <a:pt x="1473250" y="1483085"/>
                </a:lnTo>
                <a:lnTo>
                  <a:pt x="1463047" y="1492195"/>
                </a:lnTo>
                <a:lnTo>
                  <a:pt x="1452628" y="1501521"/>
                </a:lnTo>
                <a:lnTo>
                  <a:pt x="1442209" y="1510631"/>
                </a:lnTo>
                <a:lnTo>
                  <a:pt x="1431572" y="1519523"/>
                </a:lnTo>
                <a:lnTo>
                  <a:pt x="1420719" y="1527982"/>
                </a:lnTo>
                <a:lnTo>
                  <a:pt x="1409648" y="1536440"/>
                </a:lnTo>
                <a:lnTo>
                  <a:pt x="1398578" y="1544682"/>
                </a:lnTo>
                <a:lnTo>
                  <a:pt x="1387290" y="1552923"/>
                </a:lnTo>
                <a:lnTo>
                  <a:pt x="1375785" y="1560731"/>
                </a:lnTo>
                <a:lnTo>
                  <a:pt x="1364281" y="1568323"/>
                </a:lnTo>
                <a:lnTo>
                  <a:pt x="1352342" y="1575914"/>
                </a:lnTo>
                <a:lnTo>
                  <a:pt x="1340403" y="1583071"/>
                </a:lnTo>
                <a:lnTo>
                  <a:pt x="1328464" y="1590228"/>
                </a:lnTo>
                <a:lnTo>
                  <a:pt x="1316091" y="1596952"/>
                </a:lnTo>
                <a:lnTo>
                  <a:pt x="1303718" y="1603676"/>
                </a:lnTo>
                <a:lnTo>
                  <a:pt x="1352559" y="1753112"/>
                </a:lnTo>
                <a:lnTo>
                  <a:pt x="1353645" y="1757883"/>
                </a:lnTo>
                <a:lnTo>
                  <a:pt x="1354296" y="1762655"/>
                </a:lnTo>
                <a:lnTo>
                  <a:pt x="1354946" y="1767426"/>
                </a:lnTo>
                <a:lnTo>
                  <a:pt x="1354730" y="1771764"/>
                </a:lnTo>
                <a:lnTo>
                  <a:pt x="1354079" y="1776319"/>
                </a:lnTo>
                <a:lnTo>
                  <a:pt x="1353210" y="1780657"/>
                </a:lnTo>
                <a:lnTo>
                  <a:pt x="1351474" y="1784995"/>
                </a:lnTo>
                <a:lnTo>
                  <a:pt x="1349737" y="1789115"/>
                </a:lnTo>
                <a:lnTo>
                  <a:pt x="1347349" y="1793019"/>
                </a:lnTo>
                <a:lnTo>
                  <a:pt x="1344962" y="1796707"/>
                </a:lnTo>
                <a:lnTo>
                  <a:pt x="1342139" y="1799960"/>
                </a:lnTo>
                <a:lnTo>
                  <a:pt x="1338666" y="1803214"/>
                </a:lnTo>
                <a:lnTo>
                  <a:pt x="1335194" y="1806033"/>
                </a:lnTo>
                <a:lnTo>
                  <a:pt x="1331286" y="1808419"/>
                </a:lnTo>
                <a:lnTo>
                  <a:pt x="1326945" y="1810588"/>
                </a:lnTo>
                <a:lnTo>
                  <a:pt x="1322603" y="1812323"/>
                </a:lnTo>
                <a:lnTo>
                  <a:pt x="1171306" y="1861556"/>
                </a:lnTo>
                <a:lnTo>
                  <a:pt x="1166531" y="1862641"/>
                </a:lnTo>
                <a:lnTo>
                  <a:pt x="1161972" y="1863508"/>
                </a:lnTo>
                <a:lnTo>
                  <a:pt x="1157414" y="1863725"/>
                </a:lnTo>
                <a:lnTo>
                  <a:pt x="1152638" y="1863725"/>
                </a:lnTo>
                <a:lnTo>
                  <a:pt x="1148080" y="1862858"/>
                </a:lnTo>
                <a:lnTo>
                  <a:pt x="1143738" y="1861990"/>
                </a:lnTo>
                <a:lnTo>
                  <a:pt x="1139614" y="1860472"/>
                </a:lnTo>
                <a:lnTo>
                  <a:pt x="1135490" y="1858520"/>
                </a:lnTo>
                <a:lnTo>
                  <a:pt x="1131365" y="1856568"/>
                </a:lnTo>
                <a:lnTo>
                  <a:pt x="1127675" y="1853748"/>
                </a:lnTo>
                <a:lnTo>
                  <a:pt x="1124419" y="1850929"/>
                </a:lnTo>
                <a:lnTo>
                  <a:pt x="1121380" y="1847459"/>
                </a:lnTo>
                <a:lnTo>
                  <a:pt x="1118558" y="1843989"/>
                </a:lnTo>
                <a:lnTo>
                  <a:pt x="1115954" y="1840085"/>
                </a:lnTo>
                <a:lnTo>
                  <a:pt x="1113783" y="1835747"/>
                </a:lnTo>
                <a:lnTo>
                  <a:pt x="1112046" y="1831409"/>
                </a:lnTo>
                <a:lnTo>
                  <a:pt x="1063423" y="1681538"/>
                </a:lnTo>
                <a:lnTo>
                  <a:pt x="1049747" y="1683491"/>
                </a:lnTo>
                <a:lnTo>
                  <a:pt x="1036289" y="1685009"/>
                </a:lnTo>
                <a:lnTo>
                  <a:pt x="1022397" y="1686310"/>
                </a:lnTo>
                <a:lnTo>
                  <a:pt x="1008505" y="1687611"/>
                </a:lnTo>
                <a:lnTo>
                  <a:pt x="994612" y="1688479"/>
                </a:lnTo>
                <a:lnTo>
                  <a:pt x="980719" y="1689130"/>
                </a:lnTo>
                <a:lnTo>
                  <a:pt x="966392" y="1689346"/>
                </a:lnTo>
                <a:lnTo>
                  <a:pt x="952500" y="1689780"/>
                </a:lnTo>
                <a:lnTo>
                  <a:pt x="938391" y="1689346"/>
                </a:lnTo>
                <a:lnTo>
                  <a:pt x="924281" y="1689130"/>
                </a:lnTo>
                <a:lnTo>
                  <a:pt x="910389" y="1688479"/>
                </a:lnTo>
                <a:lnTo>
                  <a:pt x="896497" y="1687611"/>
                </a:lnTo>
                <a:lnTo>
                  <a:pt x="882604" y="1686310"/>
                </a:lnTo>
                <a:lnTo>
                  <a:pt x="868929" y="1685009"/>
                </a:lnTo>
                <a:lnTo>
                  <a:pt x="855036" y="1683491"/>
                </a:lnTo>
                <a:lnTo>
                  <a:pt x="841361" y="1681538"/>
                </a:lnTo>
                <a:lnTo>
                  <a:pt x="793172" y="1831409"/>
                </a:lnTo>
                <a:lnTo>
                  <a:pt x="791218" y="1835963"/>
                </a:lnTo>
                <a:lnTo>
                  <a:pt x="789264" y="1840085"/>
                </a:lnTo>
                <a:lnTo>
                  <a:pt x="786660" y="1843989"/>
                </a:lnTo>
                <a:lnTo>
                  <a:pt x="783837" y="1847459"/>
                </a:lnTo>
                <a:lnTo>
                  <a:pt x="780798" y="1850929"/>
                </a:lnTo>
                <a:lnTo>
                  <a:pt x="777108" y="1853748"/>
                </a:lnTo>
                <a:lnTo>
                  <a:pt x="773635" y="1856568"/>
                </a:lnTo>
                <a:lnTo>
                  <a:pt x="769728" y="1858520"/>
                </a:lnTo>
                <a:lnTo>
                  <a:pt x="765604" y="1860472"/>
                </a:lnTo>
                <a:lnTo>
                  <a:pt x="761262" y="1861990"/>
                </a:lnTo>
                <a:lnTo>
                  <a:pt x="756921" y="1862858"/>
                </a:lnTo>
                <a:lnTo>
                  <a:pt x="752145" y="1863725"/>
                </a:lnTo>
                <a:lnTo>
                  <a:pt x="747804" y="1863725"/>
                </a:lnTo>
                <a:lnTo>
                  <a:pt x="743246" y="1863508"/>
                </a:lnTo>
                <a:lnTo>
                  <a:pt x="738470" y="1862641"/>
                </a:lnTo>
                <a:lnTo>
                  <a:pt x="733694" y="1861340"/>
                </a:lnTo>
                <a:lnTo>
                  <a:pt x="582614" y="1812323"/>
                </a:lnTo>
                <a:lnTo>
                  <a:pt x="578056" y="1810588"/>
                </a:lnTo>
                <a:lnTo>
                  <a:pt x="573931" y="1808419"/>
                </a:lnTo>
                <a:lnTo>
                  <a:pt x="570024" y="1806033"/>
                </a:lnTo>
                <a:lnTo>
                  <a:pt x="566551" y="1803214"/>
                </a:lnTo>
                <a:lnTo>
                  <a:pt x="563078" y="1799960"/>
                </a:lnTo>
                <a:lnTo>
                  <a:pt x="560039" y="1796707"/>
                </a:lnTo>
                <a:lnTo>
                  <a:pt x="557434" y="1793019"/>
                </a:lnTo>
                <a:lnTo>
                  <a:pt x="555481" y="1789115"/>
                </a:lnTo>
                <a:lnTo>
                  <a:pt x="553310" y="1784995"/>
                </a:lnTo>
                <a:lnTo>
                  <a:pt x="552007" y="1780657"/>
                </a:lnTo>
                <a:lnTo>
                  <a:pt x="550922" y="1776319"/>
                </a:lnTo>
                <a:lnTo>
                  <a:pt x="550271" y="1771764"/>
                </a:lnTo>
                <a:lnTo>
                  <a:pt x="550271" y="1767426"/>
                </a:lnTo>
                <a:lnTo>
                  <a:pt x="550488" y="1762655"/>
                </a:lnTo>
                <a:lnTo>
                  <a:pt x="551356" y="1757883"/>
                </a:lnTo>
                <a:lnTo>
                  <a:pt x="552224" y="1753112"/>
                </a:lnTo>
                <a:lnTo>
                  <a:pt x="601282" y="1603676"/>
                </a:lnTo>
                <a:lnTo>
                  <a:pt x="588909" y="1596952"/>
                </a:lnTo>
                <a:lnTo>
                  <a:pt x="576753" y="1590228"/>
                </a:lnTo>
                <a:lnTo>
                  <a:pt x="564597" y="1583071"/>
                </a:lnTo>
                <a:lnTo>
                  <a:pt x="552658" y="1575914"/>
                </a:lnTo>
                <a:lnTo>
                  <a:pt x="540936" y="1568323"/>
                </a:lnTo>
                <a:lnTo>
                  <a:pt x="529215" y="1560731"/>
                </a:lnTo>
                <a:lnTo>
                  <a:pt x="517927" y="1552923"/>
                </a:lnTo>
                <a:lnTo>
                  <a:pt x="506423" y="1544682"/>
                </a:lnTo>
                <a:lnTo>
                  <a:pt x="495135" y="1536440"/>
                </a:lnTo>
                <a:lnTo>
                  <a:pt x="484281" y="1527982"/>
                </a:lnTo>
                <a:lnTo>
                  <a:pt x="473428" y="1519306"/>
                </a:lnTo>
                <a:lnTo>
                  <a:pt x="462791" y="1510631"/>
                </a:lnTo>
                <a:lnTo>
                  <a:pt x="452155" y="1501521"/>
                </a:lnTo>
                <a:lnTo>
                  <a:pt x="441953" y="1492195"/>
                </a:lnTo>
                <a:lnTo>
                  <a:pt x="431751" y="1482869"/>
                </a:lnTo>
                <a:lnTo>
                  <a:pt x="421549" y="1473108"/>
                </a:lnTo>
                <a:lnTo>
                  <a:pt x="294346" y="1565720"/>
                </a:lnTo>
                <a:lnTo>
                  <a:pt x="290222" y="1568323"/>
                </a:lnTo>
                <a:lnTo>
                  <a:pt x="286097" y="1570708"/>
                </a:lnTo>
                <a:lnTo>
                  <a:pt x="281756" y="1572227"/>
                </a:lnTo>
                <a:lnTo>
                  <a:pt x="277197" y="1573528"/>
                </a:lnTo>
                <a:lnTo>
                  <a:pt x="272856" y="1574179"/>
                </a:lnTo>
                <a:lnTo>
                  <a:pt x="268298" y="1574830"/>
                </a:lnTo>
                <a:lnTo>
                  <a:pt x="263739" y="1574830"/>
                </a:lnTo>
                <a:lnTo>
                  <a:pt x="259397" y="1574179"/>
                </a:lnTo>
                <a:lnTo>
                  <a:pt x="254839" y="1573311"/>
                </a:lnTo>
                <a:lnTo>
                  <a:pt x="250498" y="1572010"/>
                </a:lnTo>
                <a:lnTo>
                  <a:pt x="246374" y="1570275"/>
                </a:lnTo>
                <a:lnTo>
                  <a:pt x="242249" y="1568106"/>
                </a:lnTo>
                <a:lnTo>
                  <a:pt x="238776" y="1565503"/>
                </a:lnTo>
                <a:lnTo>
                  <a:pt x="235086" y="1562467"/>
                </a:lnTo>
                <a:lnTo>
                  <a:pt x="231829" y="1559214"/>
                </a:lnTo>
                <a:lnTo>
                  <a:pt x="228791" y="1555526"/>
                </a:lnTo>
                <a:lnTo>
                  <a:pt x="135017" y="1426694"/>
                </a:lnTo>
                <a:lnTo>
                  <a:pt x="132412" y="1422790"/>
                </a:lnTo>
                <a:lnTo>
                  <a:pt x="130458" y="1418886"/>
                </a:lnTo>
                <a:lnTo>
                  <a:pt x="128722" y="1414332"/>
                </a:lnTo>
                <a:lnTo>
                  <a:pt x="127419" y="1409994"/>
                </a:lnTo>
                <a:lnTo>
                  <a:pt x="126551" y="1405439"/>
                </a:lnTo>
                <a:lnTo>
                  <a:pt x="126334" y="1401101"/>
                </a:lnTo>
                <a:lnTo>
                  <a:pt x="126334" y="1396330"/>
                </a:lnTo>
                <a:lnTo>
                  <a:pt x="126768" y="1391992"/>
                </a:lnTo>
                <a:lnTo>
                  <a:pt x="127853" y="1387654"/>
                </a:lnTo>
                <a:lnTo>
                  <a:pt x="129156" y="1383317"/>
                </a:lnTo>
                <a:lnTo>
                  <a:pt x="130893" y="1379196"/>
                </a:lnTo>
                <a:lnTo>
                  <a:pt x="133063" y="1375075"/>
                </a:lnTo>
                <a:lnTo>
                  <a:pt x="135668" y="1371171"/>
                </a:lnTo>
                <a:lnTo>
                  <a:pt x="138490" y="1367701"/>
                </a:lnTo>
                <a:lnTo>
                  <a:pt x="141746" y="1364447"/>
                </a:lnTo>
                <a:lnTo>
                  <a:pt x="145653" y="1361411"/>
                </a:lnTo>
                <a:lnTo>
                  <a:pt x="272856" y="1269016"/>
                </a:lnTo>
                <a:lnTo>
                  <a:pt x="266995" y="1256654"/>
                </a:lnTo>
                <a:lnTo>
                  <a:pt x="261351" y="1244074"/>
                </a:lnTo>
                <a:lnTo>
                  <a:pt x="255707" y="1231711"/>
                </a:lnTo>
                <a:lnTo>
                  <a:pt x="250281" y="1218698"/>
                </a:lnTo>
                <a:lnTo>
                  <a:pt x="245071" y="1205902"/>
                </a:lnTo>
                <a:lnTo>
                  <a:pt x="240295" y="1193105"/>
                </a:lnTo>
                <a:lnTo>
                  <a:pt x="235737" y="1180092"/>
                </a:lnTo>
                <a:lnTo>
                  <a:pt x="231178" y="1166862"/>
                </a:lnTo>
                <a:lnTo>
                  <a:pt x="227054" y="1153848"/>
                </a:lnTo>
                <a:lnTo>
                  <a:pt x="222930" y="1140401"/>
                </a:lnTo>
                <a:lnTo>
                  <a:pt x="219457" y="1126737"/>
                </a:lnTo>
                <a:lnTo>
                  <a:pt x="215767" y="1113507"/>
                </a:lnTo>
                <a:lnTo>
                  <a:pt x="212728" y="1099626"/>
                </a:lnTo>
                <a:lnTo>
                  <a:pt x="209689" y="1085962"/>
                </a:lnTo>
                <a:lnTo>
                  <a:pt x="207084" y="1072082"/>
                </a:lnTo>
                <a:lnTo>
                  <a:pt x="204479" y="1058201"/>
                </a:lnTo>
                <a:lnTo>
                  <a:pt x="47104" y="1058201"/>
                </a:lnTo>
                <a:lnTo>
                  <a:pt x="42111" y="1057983"/>
                </a:lnTo>
                <a:lnTo>
                  <a:pt x="37552" y="1057116"/>
                </a:lnTo>
                <a:lnTo>
                  <a:pt x="32994" y="1056032"/>
                </a:lnTo>
                <a:lnTo>
                  <a:pt x="28653" y="1054513"/>
                </a:lnTo>
                <a:lnTo>
                  <a:pt x="24745" y="1052562"/>
                </a:lnTo>
                <a:lnTo>
                  <a:pt x="20839" y="1050175"/>
                </a:lnTo>
                <a:lnTo>
                  <a:pt x="16931" y="1047356"/>
                </a:lnTo>
                <a:lnTo>
                  <a:pt x="13892" y="1044536"/>
                </a:lnTo>
                <a:lnTo>
                  <a:pt x="10853" y="1041283"/>
                </a:lnTo>
                <a:lnTo>
                  <a:pt x="8032" y="1037596"/>
                </a:lnTo>
                <a:lnTo>
                  <a:pt x="5644" y="1033692"/>
                </a:lnTo>
                <a:lnTo>
                  <a:pt x="3690" y="1029571"/>
                </a:lnTo>
                <a:lnTo>
                  <a:pt x="1954" y="1025234"/>
                </a:lnTo>
                <a:lnTo>
                  <a:pt x="1085" y="1020896"/>
                </a:lnTo>
                <a:lnTo>
                  <a:pt x="217" y="1015907"/>
                </a:lnTo>
                <a:lnTo>
                  <a:pt x="0" y="1011353"/>
                </a:lnTo>
                <a:lnTo>
                  <a:pt x="0" y="852156"/>
                </a:lnTo>
                <a:lnTo>
                  <a:pt x="217" y="847601"/>
                </a:lnTo>
                <a:lnTo>
                  <a:pt x="1085" y="843047"/>
                </a:lnTo>
                <a:lnTo>
                  <a:pt x="1954" y="838275"/>
                </a:lnTo>
                <a:lnTo>
                  <a:pt x="3690" y="833937"/>
                </a:lnTo>
                <a:lnTo>
                  <a:pt x="5644" y="830250"/>
                </a:lnTo>
                <a:lnTo>
                  <a:pt x="8032" y="826346"/>
                </a:lnTo>
                <a:lnTo>
                  <a:pt x="10853" y="822659"/>
                </a:lnTo>
                <a:lnTo>
                  <a:pt x="13892" y="819406"/>
                </a:lnTo>
                <a:lnTo>
                  <a:pt x="16931" y="816370"/>
                </a:lnTo>
                <a:lnTo>
                  <a:pt x="20839" y="813550"/>
                </a:lnTo>
                <a:lnTo>
                  <a:pt x="24745" y="811164"/>
                </a:lnTo>
                <a:lnTo>
                  <a:pt x="28653" y="809429"/>
                </a:lnTo>
                <a:lnTo>
                  <a:pt x="32994" y="807477"/>
                </a:lnTo>
                <a:lnTo>
                  <a:pt x="37552" y="806609"/>
                </a:lnTo>
                <a:lnTo>
                  <a:pt x="42111" y="805742"/>
                </a:lnTo>
                <a:lnTo>
                  <a:pt x="47104" y="805525"/>
                </a:lnTo>
                <a:lnTo>
                  <a:pt x="204479" y="805525"/>
                </a:lnTo>
                <a:lnTo>
                  <a:pt x="207084" y="791644"/>
                </a:lnTo>
                <a:lnTo>
                  <a:pt x="209689" y="777764"/>
                </a:lnTo>
                <a:lnTo>
                  <a:pt x="212728" y="764099"/>
                </a:lnTo>
                <a:lnTo>
                  <a:pt x="215767" y="750436"/>
                </a:lnTo>
                <a:lnTo>
                  <a:pt x="219457" y="736771"/>
                </a:lnTo>
                <a:lnTo>
                  <a:pt x="222930" y="723324"/>
                </a:lnTo>
                <a:lnTo>
                  <a:pt x="227054" y="709877"/>
                </a:lnTo>
                <a:lnTo>
                  <a:pt x="231178" y="696647"/>
                </a:lnTo>
                <a:lnTo>
                  <a:pt x="235737" y="683634"/>
                </a:lnTo>
                <a:lnTo>
                  <a:pt x="240295" y="670620"/>
                </a:lnTo>
                <a:lnTo>
                  <a:pt x="245071" y="657607"/>
                </a:lnTo>
                <a:lnTo>
                  <a:pt x="250281" y="644810"/>
                </a:lnTo>
                <a:lnTo>
                  <a:pt x="255707" y="632014"/>
                </a:lnTo>
                <a:lnTo>
                  <a:pt x="261351" y="619434"/>
                </a:lnTo>
                <a:lnTo>
                  <a:pt x="266995" y="607072"/>
                </a:lnTo>
                <a:lnTo>
                  <a:pt x="272856" y="594709"/>
                </a:lnTo>
                <a:lnTo>
                  <a:pt x="145653" y="502098"/>
                </a:lnTo>
                <a:lnTo>
                  <a:pt x="141746" y="499061"/>
                </a:lnTo>
                <a:lnTo>
                  <a:pt x="138490" y="495808"/>
                </a:lnTo>
                <a:lnTo>
                  <a:pt x="135668" y="492337"/>
                </a:lnTo>
                <a:lnTo>
                  <a:pt x="133063" y="488651"/>
                </a:lnTo>
                <a:lnTo>
                  <a:pt x="130893" y="484529"/>
                </a:lnTo>
                <a:lnTo>
                  <a:pt x="129156" y="480409"/>
                </a:lnTo>
                <a:lnTo>
                  <a:pt x="127853" y="475854"/>
                </a:lnTo>
                <a:lnTo>
                  <a:pt x="126768" y="471516"/>
                </a:lnTo>
                <a:lnTo>
                  <a:pt x="126334" y="467178"/>
                </a:lnTo>
                <a:lnTo>
                  <a:pt x="126334" y="462624"/>
                </a:lnTo>
                <a:lnTo>
                  <a:pt x="126551" y="458069"/>
                </a:lnTo>
                <a:lnTo>
                  <a:pt x="127419" y="453515"/>
                </a:lnTo>
                <a:lnTo>
                  <a:pt x="128722" y="449177"/>
                </a:lnTo>
                <a:lnTo>
                  <a:pt x="130458" y="444839"/>
                </a:lnTo>
                <a:lnTo>
                  <a:pt x="132412" y="440718"/>
                </a:lnTo>
                <a:lnTo>
                  <a:pt x="135017" y="436597"/>
                </a:lnTo>
                <a:lnTo>
                  <a:pt x="228791" y="308416"/>
                </a:lnTo>
                <a:lnTo>
                  <a:pt x="231829" y="304512"/>
                </a:lnTo>
                <a:lnTo>
                  <a:pt x="235086" y="301259"/>
                </a:lnTo>
                <a:lnTo>
                  <a:pt x="238776" y="298005"/>
                </a:lnTo>
                <a:lnTo>
                  <a:pt x="242249" y="295619"/>
                </a:lnTo>
                <a:lnTo>
                  <a:pt x="246374" y="293451"/>
                </a:lnTo>
                <a:lnTo>
                  <a:pt x="250498" y="291715"/>
                </a:lnTo>
                <a:lnTo>
                  <a:pt x="254839" y="290414"/>
                </a:lnTo>
                <a:lnTo>
                  <a:pt x="259397" y="289330"/>
                </a:lnTo>
                <a:lnTo>
                  <a:pt x="263739" y="288896"/>
                </a:lnTo>
                <a:lnTo>
                  <a:pt x="268298" y="288896"/>
                </a:lnTo>
                <a:lnTo>
                  <a:pt x="272856" y="289330"/>
                </a:lnTo>
                <a:lnTo>
                  <a:pt x="277197" y="290197"/>
                </a:lnTo>
                <a:lnTo>
                  <a:pt x="281756" y="291499"/>
                </a:lnTo>
                <a:lnTo>
                  <a:pt x="286097" y="293017"/>
                </a:lnTo>
                <a:lnTo>
                  <a:pt x="290222" y="295186"/>
                </a:lnTo>
                <a:lnTo>
                  <a:pt x="294346" y="297788"/>
                </a:lnTo>
                <a:lnTo>
                  <a:pt x="421549" y="390400"/>
                </a:lnTo>
                <a:lnTo>
                  <a:pt x="431751" y="380857"/>
                </a:lnTo>
                <a:lnTo>
                  <a:pt x="441953" y="371314"/>
                </a:lnTo>
                <a:lnTo>
                  <a:pt x="452155" y="361988"/>
                </a:lnTo>
                <a:lnTo>
                  <a:pt x="462791" y="353095"/>
                </a:lnTo>
                <a:lnTo>
                  <a:pt x="473645" y="344203"/>
                </a:lnTo>
                <a:lnTo>
                  <a:pt x="484281" y="335527"/>
                </a:lnTo>
                <a:lnTo>
                  <a:pt x="495135" y="327068"/>
                </a:lnTo>
                <a:lnTo>
                  <a:pt x="506423" y="318827"/>
                </a:lnTo>
                <a:lnTo>
                  <a:pt x="517927" y="310585"/>
                </a:lnTo>
                <a:lnTo>
                  <a:pt x="529215" y="302994"/>
                </a:lnTo>
                <a:lnTo>
                  <a:pt x="540936" y="295186"/>
                </a:lnTo>
                <a:lnTo>
                  <a:pt x="552658" y="287811"/>
                </a:lnTo>
                <a:lnTo>
                  <a:pt x="564597" y="280654"/>
                </a:lnTo>
                <a:lnTo>
                  <a:pt x="576753" y="273497"/>
                </a:lnTo>
                <a:lnTo>
                  <a:pt x="588909" y="266773"/>
                </a:lnTo>
                <a:lnTo>
                  <a:pt x="601282" y="260050"/>
                </a:lnTo>
                <a:lnTo>
                  <a:pt x="552224" y="110396"/>
                </a:lnTo>
                <a:lnTo>
                  <a:pt x="550922" y="105842"/>
                </a:lnTo>
                <a:lnTo>
                  <a:pt x="550488" y="100853"/>
                </a:lnTo>
                <a:lnTo>
                  <a:pt x="550053" y="96299"/>
                </a:lnTo>
                <a:lnTo>
                  <a:pt x="550271" y="91961"/>
                </a:lnTo>
                <a:lnTo>
                  <a:pt x="550704" y="87406"/>
                </a:lnTo>
                <a:lnTo>
                  <a:pt x="552007" y="82852"/>
                </a:lnTo>
                <a:lnTo>
                  <a:pt x="553310" y="78514"/>
                </a:lnTo>
                <a:lnTo>
                  <a:pt x="555046" y="74826"/>
                </a:lnTo>
                <a:lnTo>
                  <a:pt x="557434" y="70706"/>
                </a:lnTo>
                <a:lnTo>
                  <a:pt x="560039" y="67018"/>
                </a:lnTo>
                <a:lnTo>
                  <a:pt x="563078" y="63765"/>
                </a:lnTo>
                <a:lnTo>
                  <a:pt x="566551" y="60512"/>
                </a:lnTo>
                <a:lnTo>
                  <a:pt x="570024" y="57693"/>
                </a:lnTo>
                <a:lnTo>
                  <a:pt x="573931" y="55090"/>
                </a:lnTo>
                <a:lnTo>
                  <a:pt x="578056" y="53137"/>
                </a:lnTo>
                <a:lnTo>
                  <a:pt x="582614" y="51402"/>
                </a:lnTo>
                <a:lnTo>
                  <a:pt x="733912" y="1952"/>
                </a:lnTo>
                <a:lnTo>
                  <a:pt x="738470" y="868"/>
                </a:lnTo>
                <a:lnTo>
                  <a:pt x="743246" y="216"/>
                </a:lnTo>
                <a:close/>
              </a:path>
            </a:pathLst>
          </a:custGeom>
          <a:solidFill>
            <a:schemeClr val="accent4">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 name="Freeform 3"/>
          <p:cNvSpPr/>
          <p:nvPr/>
        </p:nvSpPr>
        <p:spPr>
          <a:xfrm>
            <a:off x="2568117" y="1927706"/>
            <a:ext cx="2204933" cy="2157159"/>
          </a:xfrm>
          <a:custGeom>
            <a:rect l="l" t="t" r="r" b="b"/>
            <a:pathLst>
              <a:path w="1905000" h="1863725">
                <a:moveTo>
                  <a:pt x="952500" y="355818"/>
                </a:moveTo>
                <a:cubicBezTo>
                  <a:pt x="634360" y="355818"/>
                  <a:pt x="376456" y="613722"/>
                  <a:pt x="376456" y="931862"/>
                </a:cubicBezTo>
                <a:cubicBezTo>
                  <a:pt x="376456" y="1250002"/>
                  <a:pt x="634360" y="1507906"/>
                  <a:pt x="952500" y="1507906"/>
                </a:cubicBezTo>
                <a:cubicBezTo>
                  <a:pt x="1270640" y="1507906"/>
                  <a:pt x="1528544" y="1250002"/>
                  <a:pt x="1528544" y="931862"/>
                </a:cubicBezTo>
                <a:cubicBezTo>
                  <a:pt x="1528544" y="613722"/>
                  <a:pt x="1270640" y="355818"/>
                  <a:pt x="952500" y="355818"/>
                </a:cubicBezTo>
                <a:close/>
                <a:moveTo>
                  <a:pt x="747804" y="0"/>
                </a:moveTo>
                <a:lnTo>
                  <a:pt x="752363" y="0"/>
                </a:lnTo>
                <a:lnTo>
                  <a:pt x="756921" y="650"/>
                </a:lnTo>
                <a:lnTo>
                  <a:pt x="761262" y="1735"/>
                </a:lnTo>
                <a:lnTo>
                  <a:pt x="765604" y="3253"/>
                </a:lnTo>
                <a:lnTo>
                  <a:pt x="769728" y="4988"/>
                </a:lnTo>
                <a:lnTo>
                  <a:pt x="773635" y="7374"/>
                </a:lnTo>
                <a:lnTo>
                  <a:pt x="777108" y="9977"/>
                </a:lnTo>
                <a:lnTo>
                  <a:pt x="780798" y="12796"/>
                </a:lnTo>
                <a:lnTo>
                  <a:pt x="783837" y="16050"/>
                </a:lnTo>
                <a:lnTo>
                  <a:pt x="786660" y="19736"/>
                </a:lnTo>
                <a:lnTo>
                  <a:pt x="789264" y="23640"/>
                </a:lnTo>
                <a:lnTo>
                  <a:pt x="791218" y="27978"/>
                </a:lnTo>
                <a:lnTo>
                  <a:pt x="793172" y="32316"/>
                </a:lnTo>
                <a:lnTo>
                  <a:pt x="841361" y="181970"/>
                </a:lnTo>
                <a:lnTo>
                  <a:pt x="855036" y="180018"/>
                </a:lnTo>
                <a:lnTo>
                  <a:pt x="868929" y="178499"/>
                </a:lnTo>
                <a:lnTo>
                  <a:pt x="882604" y="176981"/>
                </a:lnTo>
                <a:lnTo>
                  <a:pt x="896497" y="175897"/>
                </a:lnTo>
                <a:lnTo>
                  <a:pt x="910389" y="175029"/>
                </a:lnTo>
                <a:lnTo>
                  <a:pt x="924281" y="174378"/>
                </a:lnTo>
                <a:lnTo>
                  <a:pt x="938391" y="173945"/>
                </a:lnTo>
                <a:lnTo>
                  <a:pt x="952500" y="173945"/>
                </a:lnTo>
                <a:lnTo>
                  <a:pt x="966392" y="173945"/>
                </a:lnTo>
                <a:lnTo>
                  <a:pt x="980719" y="174378"/>
                </a:lnTo>
                <a:lnTo>
                  <a:pt x="994612" y="175029"/>
                </a:lnTo>
                <a:lnTo>
                  <a:pt x="1008505" y="175897"/>
                </a:lnTo>
                <a:lnTo>
                  <a:pt x="1022397" y="176981"/>
                </a:lnTo>
                <a:lnTo>
                  <a:pt x="1035855" y="178499"/>
                </a:lnTo>
                <a:lnTo>
                  <a:pt x="1049747" y="180018"/>
                </a:lnTo>
                <a:lnTo>
                  <a:pt x="1063423" y="181970"/>
                </a:lnTo>
                <a:lnTo>
                  <a:pt x="1112046" y="32316"/>
                </a:lnTo>
                <a:lnTo>
                  <a:pt x="1113783" y="27762"/>
                </a:lnTo>
                <a:lnTo>
                  <a:pt x="1115954" y="23640"/>
                </a:lnTo>
                <a:lnTo>
                  <a:pt x="1118558" y="19736"/>
                </a:lnTo>
                <a:lnTo>
                  <a:pt x="1121380" y="16050"/>
                </a:lnTo>
                <a:lnTo>
                  <a:pt x="1124419" y="12796"/>
                </a:lnTo>
                <a:lnTo>
                  <a:pt x="1127675" y="9977"/>
                </a:lnTo>
                <a:lnTo>
                  <a:pt x="1131582" y="7157"/>
                </a:lnTo>
                <a:lnTo>
                  <a:pt x="1135490" y="4988"/>
                </a:lnTo>
                <a:lnTo>
                  <a:pt x="1139614" y="3253"/>
                </a:lnTo>
                <a:lnTo>
                  <a:pt x="1143738" y="1735"/>
                </a:lnTo>
                <a:lnTo>
                  <a:pt x="1148080" y="650"/>
                </a:lnTo>
                <a:lnTo>
                  <a:pt x="1152638" y="0"/>
                </a:lnTo>
                <a:lnTo>
                  <a:pt x="1157414" y="0"/>
                </a:lnTo>
                <a:lnTo>
                  <a:pt x="1161972" y="216"/>
                </a:lnTo>
                <a:lnTo>
                  <a:pt x="1166531" y="868"/>
                </a:lnTo>
                <a:lnTo>
                  <a:pt x="1171306" y="1952"/>
                </a:lnTo>
                <a:lnTo>
                  <a:pt x="1322169" y="51402"/>
                </a:lnTo>
                <a:lnTo>
                  <a:pt x="1326945" y="52921"/>
                </a:lnTo>
                <a:lnTo>
                  <a:pt x="1331069" y="55090"/>
                </a:lnTo>
                <a:lnTo>
                  <a:pt x="1335194" y="57475"/>
                </a:lnTo>
                <a:lnTo>
                  <a:pt x="1338666" y="60295"/>
                </a:lnTo>
                <a:lnTo>
                  <a:pt x="1342139" y="63765"/>
                </a:lnTo>
                <a:lnTo>
                  <a:pt x="1344962" y="67018"/>
                </a:lnTo>
                <a:lnTo>
                  <a:pt x="1347349" y="70706"/>
                </a:lnTo>
                <a:lnTo>
                  <a:pt x="1349737" y="74392"/>
                </a:lnTo>
                <a:lnTo>
                  <a:pt x="1351474" y="78514"/>
                </a:lnTo>
                <a:lnTo>
                  <a:pt x="1353210" y="82852"/>
                </a:lnTo>
                <a:lnTo>
                  <a:pt x="1354079" y="87406"/>
                </a:lnTo>
                <a:lnTo>
                  <a:pt x="1354730" y="91961"/>
                </a:lnTo>
                <a:lnTo>
                  <a:pt x="1354946" y="96515"/>
                </a:lnTo>
                <a:lnTo>
                  <a:pt x="1354296" y="101287"/>
                </a:lnTo>
                <a:lnTo>
                  <a:pt x="1353645" y="105842"/>
                </a:lnTo>
                <a:lnTo>
                  <a:pt x="1352559" y="110396"/>
                </a:lnTo>
                <a:lnTo>
                  <a:pt x="1303718" y="260050"/>
                </a:lnTo>
                <a:lnTo>
                  <a:pt x="1316091" y="266773"/>
                </a:lnTo>
                <a:lnTo>
                  <a:pt x="1328464" y="273497"/>
                </a:lnTo>
                <a:lnTo>
                  <a:pt x="1340403" y="280654"/>
                </a:lnTo>
                <a:lnTo>
                  <a:pt x="1352342" y="287811"/>
                </a:lnTo>
                <a:lnTo>
                  <a:pt x="1364281" y="295186"/>
                </a:lnTo>
                <a:lnTo>
                  <a:pt x="1375785" y="302994"/>
                </a:lnTo>
                <a:lnTo>
                  <a:pt x="1387073" y="310585"/>
                </a:lnTo>
                <a:lnTo>
                  <a:pt x="1398578" y="318827"/>
                </a:lnTo>
                <a:lnTo>
                  <a:pt x="1409648" y="327068"/>
                </a:lnTo>
                <a:lnTo>
                  <a:pt x="1420719" y="335527"/>
                </a:lnTo>
                <a:lnTo>
                  <a:pt x="1431572" y="344203"/>
                </a:lnTo>
                <a:lnTo>
                  <a:pt x="1442209" y="353095"/>
                </a:lnTo>
                <a:lnTo>
                  <a:pt x="1452628" y="361988"/>
                </a:lnTo>
                <a:lnTo>
                  <a:pt x="1463047" y="371314"/>
                </a:lnTo>
                <a:lnTo>
                  <a:pt x="1473250" y="380857"/>
                </a:lnTo>
                <a:lnTo>
                  <a:pt x="1483234" y="390400"/>
                </a:lnTo>
                <a:lnTo>
                  <a:pt x="1610872" y="297788"/>
                </a:lnTo>
                <a:lnTo>
                  <a:pt x="1614779" y="295186"/>
                </a:lnTo>
                <a:lnTo>
                  <a:pt x="1619120" y="293017"/>
                </a:lnTo>
                <a:lnTo>
                  <a:pt x="1623244" y="291499"/>
                </a:lnTo>
                <a:lnTo>
                  <a:pt x="1627803" y="290197"/>
                </a:lnTo>
                <a:lnTo>
                  <a:pt x="1632144" y="289330"/>
                </a:lnTo>
                <a:lnTo>
                  <a:pt x="1636702" y="288896"/>
                </a:lnTo>
                <a:lnTo>
                  <a:pt x="1641261" y="288896"/>
                </a:lnTo>
                <a:lnTo>
                  <a:pt x="1645603" y="289330"/>
                </a:lnTo>
                <a:lnTo>
                  <a:pt x="1649944" y="290414"/>
                </a:lnTo>
                <a:lnTo>
                  <a:pt x="1654285" y="291715"/>
                </a:lnTo>
                <a:lnTo>
                  <a:pt x="1658410" y="293451"/>
                </a:lnTo>
                <a:lnTo>
                  <a:pt x="1662534" y="295619"/>
                </a:lnTo>
                <a:lnTo>
                  <a:pt x="1666441" y="298005"/>
                </a:lnTo>
                <a:lnTo>
                  <a:pt x="1670132" y="301259"/>
                </a:lnTo>
                <a:lnTo>
                  <a:pt x="1673171" y="304512"/>
                </a:lnTo>
                <a:lnTo>
                  <a:pt x="1676210" y="308416"/>
                </a:lnTo>
                <a:lnTo>
                  <a:pt x="1769766" y="436597"/>
                </a:lnTo>
                <a:lnTo>
                  <a:pt x="1772371" y="440718"/>
                </a:lnTo>
                <a:lnTo>
                  <a:pt x="1774542" y="444839"/>
                </a:lnTo>
                <a:lnTo>
                  <a:pt x="1776278" y="449177"/>
                </a:lnTo>
                <a:lnTo>
                  <a:pt x="1777581" y="453515"/>
                </a:lnTo>
                <a:lnTo>
                  <a:pt x="1778449" y="458069"/>
                </a:lnTo>
                <a:lnTo>
                  <a:pt x="1778666" y="462624"/>
                </a:lnTo>
                <a:lnTo>
                  <a:pt x="1778666" y="467178"/>
                </a:lnTo>
                <a:lnTo>
                  <a:pt x="1778015" y="471516"/>
                </a:lnTo>
                <a:lnTo>
                  <a:pt x="1777146" y="475854"/>
                </a:lnTo>
                <a:lnTo>
                  <a:pt x="1775844" y="480409"/>
                </a:lnTo>
                <a:lnTo>
                  <a:pt x="1774325" y="484529"/>
                </a:lnTo>
                <a:lnTo>
                  <a:pt x="1771937" y="488651"/>
                </a:lnTo>
                <a:lnTo>
                  <a:pt x="1769332" y="492337"/>
                </a:lnTo>
                <a:lnTo>
                  <a:pt x="1766510" y="496025"/>
                </a:lnTo>
                <a:lnTo>
                  <a:pt x="1763254" y="499278"/>
                </a:lnTo>
                <a:lnTo>
                  <a:pt x="1759564" y="502098"/>
                </a:lnTo>
                <a:lnTo>
                  <a:pt x="1631927" y="594709"/>
                </a:lnTo>
                <a:lnTo>
                  <a:pt x="1637788" y="607072"/>
                </a:lnTo>
                <a:lnTo>
                  <a:pt x="1643866" y="619651"/>
                </a:lnTo>
                <a:lnTo>
                  <a:pt x="1649293" y="632231"/>
                </a:lnTo>
                <a:lnTo>
                  <a:pt x="1654502" y="644810"/>
                </a:lnTo>
                <a:lnTo>
                  <a:pt x="1659712" y="657607"/>
                </a:lnTo>
                <a:lnTo>
                  <a:pt x="1664704" y="670620"/>
                </a:lnTo>
                <a:lnTo>
                  <a:pt x="1669263" y="683634"/>
                </a:lnTo>
                <a:lnTo>
                  <a:pt x="1673605" y="696647"/>
                </a:lnTo>
                <a:lnTo>
                  <a:pt x="1677946" y="710094"/>
                </a:lnTo>
                <a:lnTo>
                  <a:pt x="1681853" y="723541"/>
                </a:lnTo>
                <a:lnTo>
                  <a:pt x="1685760" y="736771"/>
                </a:lnTo>
                <a:lnTo>
                  <a:pt x="1689017" y="750436"/>
                </a:lnTo>
                <a:lnTo>
                  <a:pt x="1692489" y="764099"/>
                </a:lnTo>
                <a:lnTo>
                  <a:pt x="1695311" y="777764"/>
                </a:lnTo>
                <a:lnTo>
                  <a:pt x="1698133" y="791644"/>
                </a:lnTo>
                <a:lnTo>
                  <a:pt x="1700738" y="805525"/>
                </a:lnTo>
                <a:lnTo>
                  <a:pt x="1857896" y="805525"/>
                </a:lnTo>
                <a:lnTo>
                  <a:pt x="1862672" y="805742"/>
                </a:lnTo>
                <a:lnTo>
                  <a:pt x="1867448" y="806609"/>
                </a:lnTo>
                <a:lnTo>
                  <a:pt x="1872006" y="807477"/>
                </a:lnTo>
                <a:lnTo>
                  <a:pt x="1876130" y="809429"/>
                </a:lnTo>
                <a:lnTo>
                  <a:pt x="1880255" y="811164"/>
                </a:lnTo>
                <a:lnTo>
                  <a:pt x="1884161" y="813550"/>
                </a:lnTo>
                <a:lnTo>
                  <a:pt x="1887635" y="816370"/>
                </a:lnTo>
                <a:lnTo>
                  <a:pt x="1891108" y="819406"/>
                </a:lnTo>
                <a:lnTo>
                  <a:pt x="1894147" y="822659"/>
                </a:lnTo>
                <a:lnTo>
                  <a:pt x="1896969" y="826346"/>
                </a:lnTo>
                <a:lnTo>
                  <a:pt x="1899356" y="830250"/>
                </a:lnTo>
                <a:lnTo>
                  <a:pt x="1901310" y="833937"/>
                </a:lnTo>
                <a:lnTo>
                  <a:pt x="1902830" y="838275"/>
                </a:lnTo>
                <a:lnTo>
                  <a:pt x="1903915" y="843047"/>
                </a:lnTo>
                <a:lnTo>
                  <a:pt x="1904566" y="847601"/>
                </a:lnTo>
                <a:lnTo>
                  <a:pt x="1905000" y="852156"/>
                </a:lnTo>
                <a:lnTo>
                  <a:pt x="1905000" y="1011353"/>
                </a:lnTo>
                <a:lnTo>
                  <a:pt x="1904566" y="1015907"/>
                </a:lnTo>
                <a:lnTo>
                  <a:pt x="1904132" y="1020896"/>
                </a:lnTo>
                <a:lnTo>
                  <a:pt x="1902830" y="1025234"/>
                </a:lnTo>
                <a:lnTo>
                  <a:pt x="1901310" y="1029571"/>
                </a:lnTo>
                <a:lnTo>
                  <a:pt x="1899356" y="1033692"/>
                </a:lnTo>
                <a:lnTo>
                  <a:pt x="1896969" y="1037596"/>
                </a:lnTo>
                <a:lnTo>
                  <a:pt x="1894147" y="1041283"/>
                </a:lnTo>
                <a:lnTo>
                  <a:pt x="1891325" y="1044536"/>
                </a:lnTo>
                <a:lnTo>
                  <a:pt x="1887852" y="1047356"/>
                </a:lnTo>
                <a:lnTo>
                  <a:pt x="1884161" y="1050175"/>
                </a:lnTo>
                <a:lnTo>
                  <a:pt x="1880255" y="1052562"/>
                </a:lnTo>
                <a:lnTo>
                  <a:pt x="1876130" y="1054513"/>
                </a:lnTo>
                <a:lnTo>
                  <a:pt x="1872006" y="1056032"/>
                </a:lnTo>
                <a:lnTo>
                  <a:pt x="1867448" y="1057116"/>
                </a:lnTo>
                <a:lnTo>
                  <a:pt x="1862672" y="1057983"/>
                </a:lnTo>
                <a:lnTo>
                  <a:pt x="1858113" y="1058201"/>
                </a:lnTo>
                <a:lnTo>
                  <a:pt x="1700738" y="1058201"/>
                </a:lnTo>
                <a:lnTo>
                  <a:pt x="1698133" y="1072082"/>
                </a:lnTo>
                <a:lnTo>
                  <a:pt x="1695311" y="1085962"/>
                </a:lnTo>
                <a:lnTo>
                  <a:pt x="1692489" y="1099626"/>
                </a:lnTo>
                <a:lnTo>
                  <a:pt x="1689017" y="1113507"/>
                </a:lnTo>
                <a:lnTo>
                  <a:pt x="1685760" y="1126737"/>
                </a:lnTo>
                <a:lnTo>
                  <a:pt x="1681853" y="1140401"/>
                </a:lnTo>
                <a:lnTo>
                  <a:pt x="1677946" y="1153848"/>
                </a:lnTo>
                <a:lnTo>
                  <a:pt x="1673605" y="1166862"/>
                </a:lnTo>
                <a:lnTo>
                  <a:pt x="1669263" y="1180092"/>
                </a:lnTo>
                <a:lnTo>
                  <a:pt x="1664704" y="1193105"/>
                </a:lnTo>
                <a:lnTo>
                  <a:pt x="1659712" y="1205902"/>
                </a:lnTo>
                <a:lnTo>
                  <a:pt x="1654502" y="1218698"/>
                </a:lnTo>
                <a:lnTo>
                  <a:pt x="1649293" y="1231711"/>
                </a:lnTo>
                <a:lnTo>
                  <a:pt x="1643866" y="1244291"/>
                </a:lnTo>
                <a:lnTo>
                  <a:pt x="1637788" y="1256654"/>
                </a:lnTo>
                <a:lnTo>
                  <a:pt x="1631927" y="1269016"/>
                </a:lnTo>
                <a:lnTo>
                  <a:pt x="1759564" y="1361411"/>
                </a:lnTo>
                <a:lnTo>
                  <a:pt x="1763254" y="1364231"/>
                </a:lnTo>
                <a:lnTo>
                  <a:pt x="1766510" y="1367701"/>
                </a:lnTo>
                <a:lnTo>
                  <a:pt x="1769332" y="1371171"/>
                </a:lnTo>
                <a:lnTo>
                  <a:pt x="1771937" y="1375075"/>
                </a:lnTo>
                <a:lnTo>
                  <a:pt x="1774325" y="1379196"/>
                </a:lnTo>
                <a:lnTo>
                  <a:pt x="1775844" y="1383317"/>
                </a:lnTo>
                <a:lnTo>
                  <a:pt x="1777146" y="1387654"/>
                </a:lnTo>
                <a:lnTo>
                  <a:pt x="1778015" y="1391992"/>
                </a:lnTo>
                <a:lnTo>
                  <a:pt x="1778666" y="1396330"/>
                </a:lnTo>
                <a:lnTo>
                  <a:pt x="1778666" y="1401101"/>
                </a:lnTo>
                <a:lnTo>
                  <a:pt x="1778449" y="1405439"/>
                </a:lnTo>
                <a:lnTo>
                  <a:pt x="1777581" y="1409994"/>
                </a:lnTo>
                <a:lnTo>
                  <a:pt x="1776278" y="1414332"/>
                </a:lnTo>
                <a:lnTo>
                  <a:pt x="1774542" y="1418886"/>
                </a:lnTo>
                <a:lnTo>
                  <a:pt x="1772371" y="1422790"/>
                </a:lnTo>
                <a:lnTo>
                  <a:pt x="1769766" y="1426694"/>
                </a:lnTo>
                <a:lnTo>
                  <a:pt x="1676210" y="1555526"/>
                </a:lnTo>
                <a:lnTo>
                  <a:pt x="1673171" y="1559214"/>
                </a:lnTo>
                <a:lnTo>
                  <a:pt x="1670132" y="1562467"/>
                </a:lnTo>
                <a:lnTo>
                  <a:pt x="1666441" y="1565503"/>
                </a:lnTo>
                <a:lnTo>
                  <a:pt x="1662534" y="1567889"/>
                </a:lnTo>
                <a:lnTo>
                  <a:pt x="1658410" y="1570275"/>
                </a:lnTo>
                <a:lnTo>
                  <a:pt x="1654285" y="1572010"/>
                </a:lnTo>
                <a:lnTo>
                  <a:pt x="1649944" y="1573311"/>
                </a:lnTo>
                <a:lnTo>
                  <a:pt x="1645603" y="1573962"/>
                </a:lnTo>
                <a:lnTo>
                  <a:pt x="1641261" y="1574612"/>
                </a:lnTo>
                <a:lnTo>
                  <a:pt x="1636702" y="1574830"/>
                </a:lnTo>
                <a:lnTo>
                  <a:pt x="1632144" y="1574179"/>
                </a:lnTo>
                <a:lnTo>
                  <a:pt x="1627586" y="1573528"/>
                </a:lnTo>
                <a:lnTo>
                  <a:pt x="1623244" y="1572227"/>
                </a:lnTo>
                <a:lnTo>
                  <a:pt x="1618903" y="1570708"/>
                </a:lnTo>
                <a:lnTo>
                  <a:pt x="1614779" y="1568323"/>
                </a:lnTo>
                <a:lnTo>
                  <a:pt x="1610872" y="1565720"/>
                </a:lnTo>
                <a:lnTo>
                  <a:pt x="1483234" y="1473326"/>
                </a:lnTo>
                <a:lnTo>
                  <a:pt x="1473250" y="1483085"/>
                </a:lnTo>
                <a:lnTo>
                  <a:pt x="1463047" y="1492195"/>
                </a:lnTo>
                <a:lnTo>
                  <a:pt x="1452628" y="1501521"/>
                </a:lnTo>
                <a:lnTo>
                  <a:pt x="1442209" y="1510631"/>
                </a:lnTo>
                <a:lnTo>
                  <a:pt x="1431572" y="1519523"/>
                </a:lnTo>
                <a:lnTo>
                  <a:pt x="1420719" y="1527982"/>
                </a:lnTo>
                <a:lnTo>
                  <a:pt x="1409648" y="1536440"/>
                </a:lnTo>
                <a:lnTo>
                  <a:pt x="1398578" y="1544682"/>
                </a:lnTo>
                <a:lnTo>
                  <a:pt x="1387290" y="1552923"/>
                </a:lnTo>
                <a:lnTo>
                  <a:pt x="1375785" y="1560731"/>
                </a:lnTo>
                <a:lnTo>
                  <a:pt x="1364281" y="1568323"/>
                </a:lnTo>
                <a:lnTo>
                  <a:pt x="1352342" y="1575914"/>
                </a:lnTo>
                <a:lnTo>
                  <a:pt x="1340403" y="1583071"/>
                </a:lnTo>
                <a:lnTo>
                  <a:pt x="1328464" y="1590228"/>
                </a:lnTo>
                <a:lnTo>
                  <a:pt x="1316091" y="1596952"/>
                </a:lnTo>
                <a:lnTo>
                  <a:pt x="1303718" y="1603676"/>
                </a:lnTo>
                <a:lnTo>
                  <a:pt x="1352559" y="1753112"/>
                </a:lnTo>
                <a:lnTo>
                  <a:pt x="1353645" y="1757883"/>
                </a:lnTo>
                <a:lnTo>
                  <a:pt x="1354296" y="1762655"/>
                </a:lnTo>
                <a:lnTo>
                  <a:pt x="1354946" y="1767426"/>
                </a:lnTo>
                <a:lnTo>
                  <a:pt x="1354730" y="1771764"/>
                </a:lnTo>
                <a:lnTo>
                  <a:pt x="1354079" y="1776319"/>
                </a:lnTo>
                <a:lnTo>
                  <a:pt x="1353210" y="1780657"/>
                </a:lnTo>
                <a:lnTo>
                  <a:pt x="1351474" y="1784995"/>
                </a:lnTo>
                <a:lnTo>
                  <a:pt x="1349737" y="1789115"/>
                </a:lnTo>
                <a:lnTo>
                  <a:pt x="1347349" y="1793019"/>
                </a:lnTo>
                <a:lnTo>
                  <a:pt x="1344962" y="1796707"/>
                </a:lnTo>
                <a:lnTo>
                  <a:pt x="1342139" y="1799960"/>
                </a:lnTo>
                <a:lnTo>
                  <a:pt x="1338666" y="1803214"/>
                </a:lnTo>
                <a:lnTo>
                  <a:pt x="1335194" y="1806033"/>
                </a:lnTo>
                <a:lnTo>
                  <a:pt x="1331286" y="1808419"/>
                </a:lnTo>
                <a:lnTo>
                  <a:pt x="1326945" y="1810588"/>
                </a:lnTo>
                <a:lnTo>
                  <a:pt x="1322603" y="1812323"/>
                </a:lnTo>
                <a:lnTo>
                  <a:pt x="1171306" y="1861556"/>
                </a:lnTo>
                <a:lnTo>
                  <a:pt x="1166531" y="1862641"/>
                </a:lnTo>
                <a:lnTo>
                  <a:pt x="1161972" y="1863508"/>
                </a:lnTo>
                <a:lnTo>
                  <a:pt x="1157414" y="1863725"/>
                </a:lnTo>
                <a:lnTo>
                  <a:pt x="1152638" y="1863725"/>
                </a:lnTo>
                <a:lnTo>
                  <a:pt x="1148080" y="1862858"/>
                </a:lnTo>
                <a:lnTo>
                  <a:pt x="1143738" y="1861990"/>
                </a:lnTo>
                <a:lnTo>
                  <a:pt x="1139614" y="1860472"/>
                </a:lnTo>
                <a:lnTo>
                  <a:pt x="1135490" y="1858520"/>
                </a:lnTo>
                <a:lnTo>
                  <a:pt x="1131365" y="1856568"/>
                </a:lnTo>
                <a:lnTo>
                  <a:pt x="1127675" y="1853748"/>
                </a:lnTo>
                <a:lnTo>
                  <a:pt x="1124419" y="1850929"/>
                </a:lnTo>
                <a:lnTo>
                  <a:pt x="1121380" y="1847459"/>
                </a:lnTo>
                <a:lnTo>
                  <a:pt x="1118558" y="1843989"/>
                </a:lnTo>
                <a:lnTo>
                  <a:pt x="1115954" y="1840085"/>
                </a:lnTo>
                <a:lnTo>
                  <a:pt x="1113783" y="1835747"/>
                </a:lnTo>
                <a:lnTo>
                  <a:pt x="1112046" y="1831409"/>
                </a:lnTo>
                <a:lnTo>
                  <a:pt x="1063423" y="1681538"/>
                </a:lnTo>
                <a:lnTo>
                  <a:pt x="1049747" y="1683491"/>
                </a:lnTo>
                <a:lnTo>
                  <a:pt x="1036289" y="1685009"/>
                </a:lnTo>
                <a:lnTo>
                  <a:pt x="1022397" y="1686310"/>
                </a:lnTo>
                <a:lnTo>
                  <a:pt x="1008505" y="1687611"/>
                </a:lnTo>
                <a:lnTo>
                  <a:pt x="994612" y="1688479"/>
                </a:lnTo>
                <a:lnTo>
                  <a:pt x="980719" y="1689130"/>
                </a:lnTo>
                <a:lnTo>
                  <a:pt x="966392" y="1689346"/>
                </a:lnTo>
                <a:lnTo>
                  <a:pt x="952500" y="1689780"/>
                </a:lnTo>
                <a:lnTo>
                  <a:pt x="938391" y="1689346"/>
                </a:lnTo>
                <a:lnTo>
                  <a:pt x="924281" y="1689130"/>
                </a:lnTo>
                <a:lnTo>
                  <a:pt x="910389" y="1688479"/>
                </a:lnTo>
                <a:lnTo>
                  <a:pt x="896497" y="1687611"/>
                </a:lnTo>
                <a:lnTo>
                  <a:pt x="882604" y="1686310"/>
                </a:lnTo>
                <a:lnTo>
                  <a:pt x="868929" y="1685009"/>
                </a:lnTo>
                <a:lnTo>
                  <a:pt x="855036" y="1683491"/>
                </a:lnTo>
                <a:lnTo>
                  <a:pt x="841361" y="1681538"/>
                </a:lnTo>
                <a:lnTo>
                  <a:pt x="793172" y="1831409"/>
                </a:lnTo>
                <a:lnTo>
                  <a:pt x="791218" y="1835963"/>
                </a:lnTo>
                <a:lnTo>
                  <a:pt x="789264" y="1840085"/>
                </a:lnTo>
                <a:lnTo>
                  <a:pt x="786660" y="1843989"/>
                </a:lnTo>
                <a:lnTo>
                  <a:pt x="783837" y="1847459"/>
                </a:lnTo>
                <a:lnTo>
                  <a:pt x="780798" y="1850929"/>
                </a:lnTo>
                <a:lnTo>
                  <a:pt x="777108" y="1853748"/>
                </a:lnTo>
                <a:lnTo>
                  <a:pt x="773635" y="1856568"/>
                </a:lnTo>
                <a:lnTo>
                  <a:pt x="769728" y="1858520"/>
                </a:lnTo>
                <a:lnTo>
                  <a:pt x="765604" y="1860472"/>
                </a:lnTo>
                <a:lnTo>
                  <a:pt x="761262" y="1861990"/>
                </a:lnTo>
                <a:lnTo>
                  <a:pt x="756921" y="1862858"/>
                </a:lnTo>
                <a:lnTo>
                  <a:pt x="752145" y="1863725"/>
                </a:lnTo>
                <a:lnTo>
                  <a:pt x="747804" y="1863725"/>
                </a:lnTo>
                <a:lnTo>
                  <a:pt x="743246" y="1863508"/>
                </a:lnTo>
                <a:lnTo>
                  <a:pt x="738470" y="1862641"/>
                </a:lnTo>
                <a:lnTo>
                  <a:pt x="733694" y="1861340"/>
                </a:lnTo>
                <a:lnTo>
                  <a:pt x="582614" y="1812323"/>
                </a:lnTo>
                <a:lnTo>
                  <a:pt x="578056" y="1810588"/>
                </a:lnTo>
                <a:lnTo>
                  <a:pt x="573931" y="1808419"/>
                </a:lnTo>
                <a:lnTo>
                  <a:pt x="570024" y="1806033"/>
                </a:lnTo>
                <a:lnTo>
                  <a:pt x="566551" y="1803214"/>
                </a:lnTo>
                <a:lnTo>
                  <a:pt x="563078" y="1799960"/>
                </a:lnTo>
                <a:lnTo>
                  <a:pt x="560039" y="1796707"/>
                </a:lnTo>
                <a:lnTo>
                  <a:pt x="557434" y="1793019"/>
                </a:lnTo>
                <a:lnTo>
                  <a:pt x="555481" y="1789115"/>
                </a:lnTo>
                <a:lnTo>
                  <a:pt x="553310" y="1784995"/>
                </a:lnTo>
                <a:lnTo>
                  <a:pt x="552007" y="1780657"/>
                </a:lnTo>
                <a:lnTo>
                  <a:pt x="550922" y="1776319"/>
                </a:lnTo>
                <a:lnTo>
                  <a:pt x="550271" y="1771764"/>
                </a:lnTo>
                <a:lnTo>
                  <a:pt x="550271" y="1767426"/>
                </a:lnTo>
                <a:lnTo>
                  <a:pt x="550488" y="1762655"/>
                </a:lnTo>
                <a:lnTo>
                  <a:pt x="551356" y="1757883"/>
                </a:lnTo>
                <a:lnTo>
                  <a:pt x="552224" y="1753112"/>
                </a:lnTo>
                <a:lnTo>
                  <a:pt x="601282" y="1603676"/>
                </a:lnTo>
                <a:lnTo>
                  <a:pt x="588909" y="1596952"/>
                </a:lnTo>
                <a:lnTo>
                  <a:pt x="576753" y="1590228"/>
                </a:lnTo>
                <a:lnTo>
                  <a:pt x="564597" y="1583071"/>
                </a:lnTo>
                <a:lnTo>
                  <a:pt x="552658" y="1575914"/>
                </a:lnTo>
                <a:lnTo>
                  <a:pt x="540936" y="1568323"/>
                </a:lnTo>
                <a:lnTo>
                  <a:pt x="529215" y="1560731"/>
                </a:lnTo>
                <a:lnTo>
                  <a:pt x="517927" y="1552923"/>
                </a:lnTo>
                <a:lnTo>
                  <a:pt x="506423" y="1544682"/>
                </a:lnTo>
                <a:lnTo>
                  <a:pt x="495135" y="1536440"/>
                </a:lnTo>
                <a:lnTo>
                  <a:pt x="484281" y="1527982"/>
                </a:lnTo>
                <a:lnTo>
                  <a:pt x="473428" y="1519306"/>
                </a:lnTo>
                <a:lnTo>
                  <a:pt x="462791" y="1510631"/>
                </a:lnTo>
                <a:lnTo>
                  <a:pt x="452155" y="1501521"/>
                </a:lnTo>
                <a:lnTo>
                  <a:pt x="441953" y="1492195"/>
                </a:lnTo>
                <a:lnTo>
                  <a:pt x="431751" y="1482869"/>
                </a:lnTo>
                <a:lnTo>
                  <a:pt x="421549" y="1473108"/>
                </a:lnTo>
                <a:lnTo>
                  <a:pt x="294346" y="1565720"/>
                </a:lnTo>
                <a:lnTo>
                  <a:pt x="290222" y="1568323"/>
                </a:lnTo>
                <a:lnTo>
                  <a:pt x="286097" y="1570708"/>
                </a:lnTo>
                <a:lnTo>
                  <a:pt x="281756" y="1572227"/>
                </a:lnTo>
                <a:lnTo>
                  <a:pt x="277197" y="1573528"/>
                </a:lnTo>
                <a:lnTo>
                  <a:pt x="272856" y="1574179"/>
                </a:lnTo>
                <a:lnTo>
                  <a:pt x="268298" y="1574830"/>
                </a:lnTo>
                <a:lnTo>
                  <a:pt x="263739" y="1574830"/>
                </a:lnTo>
                <a:lnTo>
                  <a:pt x="259397" y="1574179"/>
                </a:lnTo>
                <a:lnTo>
                  <a:pt x="254839" y="1573311"/>
                </a:lnTo>
                <a:lnTo>
                  <a:pt x="250498" y="1572010"/>
                </a:lnTo>
                <a:lnTo>
                  <a:pt x="246374" y="1570275"/>
                </a:lnTo>
                <a:lnTo>
                  <a:pt x="242249" y="1568106"/>
                </a:lnTo>
                <a:lnTo>
                  <a:pt x="238776" y="1565503"/>
                </a:lnTo>
                <a:lnTo>
                  <a:pt x="235086" y="1562467"/>
                </a:lnTo>
                <a:lnTo>
                  <a:pt x="231829" y="1559214"/>
                </a:lnTo>
                <a:lnTo>
                  <a:pt x="228791" y="1555526"/>
                </a:lnTo>
                <a:lnTo>
                  <a:pt x="135017" y="1426694"/>
                </a:lnTo>
                <a:lnTo>
                  <a:pt x="132412" y="1422790"/>
                </a:lnTo>
                <a:lnTo>
                  <a:pt x="130458" y="1418886"/>
                </a:lnTo>
                <a:lnTo>
                  <a:pt x="128722" y="1414332"/>
                </a:lnTo>
                <a:lnTo>
                  <a:pt x="127419" y="1409994"/>
                </a:lnTo>
                <a:lnTo>
                  <a:pt x="126551" y="1405439"/>
                </a:lnTo>
                <a:lnTo>
                  <a:pt x="126334" y="1401101"/>
                </a:lnTo>
                <a:lnTo>
                  <a:pt x="126334" y="1396330"/>
                </a:lnTo>
                <a:lnTo>
                  <a:pt x="126768" y="1391992"/>
                </a:lnTo>
                <a:lnTo>
                  <a:pt x="127853" y="1387654"/>
                </a:lnTo>
                <a:lnTo>
                  <a:pt x="129156" y="1383317"/>
                </a:lnTo>
                <a:lnTo>
                  <a:pt x="130893" y="1379196"/>
                </a:lnTo>
                <a:lnTo>
                  <a:pt x="133063" y="1375075"/>
                </a:lnTo>
                <a:lnTo>
                  <a:pt x="135668" y="1371171"/>
                </a:lnTo>
                <a:lnTo>
                  <a:pt x="138490" y="1367701"/>
                </a:lnTo>
                <a:lnTo>
                  <a:pt x="141746" y="1364447"/>
                </a:lnTo>
                <a:lnTo>
                  <a:pt x="145653" y="1361411"/>
                </a:lnTo>
                <a:lnTo>
                  <a:pt x="272856" y="1269016"/>
                </a:lnTo>
                <a:lnTo>
                  <a:pt x="266995" y="1256654"/>
                </a:lnTo>
                <a:lnTo>
                  <a:pt x="261351" y="1244074"/>
                </a:lnTo>
                <a:lnTo>
                  <a:pt x="255707" y="1231711"/>
                </a:lnTo>
                <a:lnTo>
                  <a:pt x="250281" y="1218698"/>
                </a:lnTo>
                <a:lnTo>
                  <a:pt x="245071" y="1205902"/>
                </a:lnTo>
                <a:lnTo>
                  <a:pt x="240295" y="1193105"/>
                </a:lnTo>
                <a:lnTo>
                  <a:pt x="235737" y="1180092"/>
                </a:lnTo>
                <a:lnTo>
                  <a:pt x="231178" y="1166862"/>
                </a:lnTo>
                <a:lnTo>
                  <a:pt x="227054" y="1153848"/>
                </a:lnTo>
                <a:lnTo>
                  <a:pt x="222930" y="1140401"/>
                </a:lnTo>
                <a:lnTo>
                  <a:pt x="219457" y="1126737"/>
                </a:lnTo>
                <a:lnTo>
                  <a:pt x="215767" y="1113507"/>
                </a:lnTo>
                <a:lnTo>
                  <a:pt x="212728" y="1099626"/>
                </a:lnTo>
                <a:lnTo>
                  <a:pt x="209689" y="1085962"/>
                </a:lnTo>
                <a:lnTo>
                  <a:pt x="207084" y="1072082"/>
                </a:lnTo>
                <a:lnTo>
                  <a:pt x="204479" y="1058201"/>
                </a:lnTo>
                <a:lnTo>
                  <a:pt x="47104" y="1058201"/>
                </a:lnTo>
                <a:lnTo>
                  <a:pt x="42111" y="1057983"/>
                </a:lnTo>
                <a:lnTo>
                  <a:pt x="37552" y="1057116"/>
                </a:lnTo>
                <a:lnTo>
                  <a:pt x="32994" y="1056032"/>
                </a:lnTo>
                <a:lnTo>
                  <a:pt x="28653" y="1054513"/>
                </a:lnTo>
                <a:lnTo>
                  <a:pt x="24745" y="1052562"/>
                </a:lnTo>
                <a:lnTo>
                  <a:pt x="20839" y="1050175"/>
                </a:lnTo>
                <a:lnTo>
                  <a:pt x="16931" y="1047356"/>
                </a:lnTo>
                <a:lnTo>
                  <a:pt x="13892" y="1044536"/>
                </a:lnTo>
                <a:lnTo>
                  <a:pt x="10853" y="1041283"/>
                </a:lnTo>
                <a:lnTo>
                  <a:pt x="8032" y="1037596"/>
                </a:lnTo>
                <a:lnTo>
                  <a:pt x="5644" y="1033692"/>
                </a:lnTo>
                <a:lnTo>
                  <a:pt x="3690" y="1029571"/>
                </a:lnTo>
                <a:lnTo>
                  <a:pt x="1954" y="1025234"/>
                </a:lnTo>
                <a:lnTo>
                  <a:pt x="1085" y="1020896"/>
                </a:lnTo>
                <a:lnTo>
                  <a:pt x="217" y="1015907"/>
                </a:lnTo>
                <a:lnTo>
                  <a:pt x="0" y="1011353"/>
                </a:lnTo>
                <a:lnTo>
                  <a:pt x="0" y="852156"/>
                </a:lnTo>
                <a:lnTo>
                  <a:pt x="217" y="847601"/>
                </a:lnTo>
                <a:lnTo>
                  <a:pt x="1085" y="843047"/>
                </a:lnTo>
                <a:lnTo>
                  <a:pt x="1954" y="838275"/>
                </a:lnTo>
                <a:lnTo>
                  <a:pt x="3690" y="833937"/>
                </a:lnTo>
                <a:lnTo>
                  <a:pt x="5644" y="830250"/>
                </a:lnTo>
                <a:lnTo>
                  <a:pt x="8032" y="826346"/>
                </a:lnTo>
                <a:lnTo>
                  <a:pt x="10853" y="822659"/>
                </a:lnTo>
                <a:lnTo>
                  <a:pt x="13892" y="819406"/>
                </a:lnTo>
                <a:lnTo>
                  <a:pt x="16931" y="816370"/>
                </a:lnTo>
                <a:lnTo>
                  <a:pt x="20839" y="813550"/>
                </a:lnTo>
                <a:lnTo>
                  <a:pt x="24745" y="811164"/>
                </a:lnTo>
                <a:lnTo>
                  <a:pt x="28653" y="809429"/>
                </a:lnTo>
                <a:lnTo>
                  <a:pt x="32994" y="807477"/>
                </a:lnTo>
                <a:lnTo>
                  <a:pt x="37552" y="806609"/>
                </a:lnTo>
                <a:lnTo>
                  <a:pt x="42111" y="805742"/>
                </a:lnTo>
                <a:lnTo>
                  <a:pt x="47104" y="805525"/>
                </a:lnTo>
                <a:lnTo>
                  <a:pt x="204479" y="805525"/>
                </a:lnTo>
                <a:lnTo>
                  <a:pt x="207084" y="791644"/>
                </a:lnTo>
                <a:lnTo>
                  <a:pt x="209689" y="777764"/>
                </a:lnTo>
                <a:lnTo>
                  <a:pt x="212728" y="764099"/>
                </a:lnTo>
                <a:lnTo>
                  <a:pt x="215767" y="750436"/>
                </a:lnTo>
                <a:lnTo>
                  <a:pt x="219457" y="736771"/>
                </a:lnTo>
                <a:lnTo>
                  <a:pt x="222930" y="723324"/>
                </a:lnTo>
                <a:lnTo>
                  <a:pt x="227054" y="709877"/>
                </a:lnTo>
                <a:lnTo>
                  <a:pt x="231178" y="696647"/>
                </a:lnTo>
                <a:lnTo>
                  <a:pt x="235737" y="683634"/>
                </a:lnTo>
                <a:lnTo>
                  <a:pt x="240295" y="670620"/>
                </a:lnTo>
                <a:lnTo>
                  <a:pt x="245071" y="657607"/>
                </a:lnTo>
                <a:lnTo>
                  <a:pt x="250281" y="644810"/>
                </a:lnTo>
                <a:lnTo>
                  <a:pt x="255707" y="632014"/>
                </a:lnTo>
                <a:lnTo>
                  <a:pt x="261351" y="619434"/>
                </a:lnTo>
                <a:lnTo>
                  <a:pt x="266995" y="607072"/>
                </a:lnTo>
                <a:lnTo>
                  <a:pt x="272856" y="594709"/>
                </a:lnTo>
                <a:lnTo>
                  <a:pt x="145653" y="502098"/>
                </a:lnTo>
                <a:lnTo>
                  <a:pt x="141746" y="499061"/>
                </a:lnTo>
                <a:lnTo>
                  <a:pt x="138490" y="495808"/>
                </a:lnTo>
                <a:lnTo>
                  <a:pt x="135668" y="492337"/>
                </a:lnTo>
                <a:lnTo>
                  <a:pt x="133063" y="488651"/>
                </a:lnTo>
                <a:lnTo>
                  <a:pt x="130893" y="484529"/>
                </a:lnTo>
                <a:lnTo>
                  <a:pt x="129156" y="480409"/>
                </a:lnTo>
                <a:lnTo>
                  <a:pt x="127853" y="475854"/>
                </a:lnTo>
                <a:lnTo>
                  <a:pt x="126768" y="471516"/>
                </a:lnTo>
                <a:lnTo>
                  <a:pt x="126334" y="467178"/>
                </a:lnTo>
                <a:lnTo>
                  <a:pt x="126334" y="462624"/>
                </a:lnTo>
                <a:lnTo>
                  <a:pt x="126551" y="458069"/>
                </a:lnTo>
                <a:lnTo>
                  <a:pt x="127419" y="453515"/>
                </a:lnTo>
                <a:lnTo>
                  <a:pt x="128722" y="449177"/>
                </a:lnTo>
                <a:lnTo>
                  <a:pt x="130458" y="444839"/>
                </a:lnTo>
                <a:lnTo>
                  <a:pt x="132412" y="440718"/>
                </a:lnTo>
                <a:lnTo>
                  <a:pt x="135017" y="436597"/>
                </a:lnTo>
                <a:lnTo>
                  <a:pt x="228791" y="308416"/>
                </a:lnTo>
                <a:lnTo>
                  <a:pt x="231829" y="304512"/>
                </a:lnTo>
                <a:lnTo>
                  <a:pt x="235086" y="301259"/>
                </a:lnTo>
                <a:lnTo>
                  <a:pt x="238776" y="298005"/>
                </a:lnTo>
                <a:lnTo>
                  <a:pt x="242249" y="295619"/>
                </a:lnTo>
                <a:lnTo>
                  <a:pt x="246374" y="293451"/>
                </a:lnTo>
                <a:lnTo>
                  <a:pt x="250498" y="291715"/>
                </a:lnTo>
                <a:lnTo>
                  <a:pt x="254839" y="290414"/>
                </a:lnTo>
                <a:lnTo>
                  <a:pt x="259397" y="289330"/>
                </a:lnTo>
                <a:lnTo>
                  <a:pt x="263739" y="288896"/>
                </a:lnTo>
                <a:lnTo>
                  <a:pt x="268298" y="288896"/>
                </a:lnTo>
                <a:lnTo>
                  <a:pt x="272856" y="289330"/>
                </a:lnTo>
                <a:lnTo>
                  <a:pt x="277197" y="290197"/>
                </a:lnTo>
                <a:lnTo>
                  <a:pt x="281756" y="291499"/>
                </a:lnTo>
                <a:lnTo>
                  <a:pt x="286097" y="293017"/>
                </a:lnTo>
                <a:lnTo>
                  <a:pt x="290222" y="295186"/>
                </a:lnTo>
                <a:lnTo>
                  <a:pt x="294346" y="297788"/>
                </a:lnTo>
                <a:lnTo>
                  <a:pt x="421549" y="390400"/>
                </a:lnTo>
                <a:lnTo>
                  <a:pt x="431751" y="380857"/>
                </a:lnTo>
                <a:lnTo>
                  <a:pt x="441953" y="371314"/>
                </a:lnTo>
                <a:lnTo>
                  <a:pt x="452155" y="361988"/>
                </a:lnTo>
                <a:lnTo>
                  <a:pt x="462791" y="353095"/>
                </a:lnTo>
                <a:lnTo>
                  <a:pt x="473645" y="344203"/>
                </a:lnTo>
                <a:lnTo>
                  <a:pt x="484281" y="335527"/>
                </a:lnTo>
                <a:lnTo>
                  <a:pt x="495135" y="327068"/>
                </a:lnTo>
                <a:lnTo>
                  <a:pt x="506423" y="318827"/>
                </a:lnTo>
                <a:lnTo>
                  <a:pt x="517927" y="310585"/>
                </a:lnTo>
                <a:lnTo>
                  <a:pt x="529215" y="302994"/>
                </a:lnTo>
                <a:lnTo>
                  <a:pt x="540936" y="295186"/>
                </a:lnTo>
                <a:lnTo>
                  <a:pt x="552658" y="287811"/>
                </a:lnTo>
                <a:lnTo>
                  <a:pt x="564597" y="280654"/>
                </a:lnTo>
                <a:lnTo>
                  <a:pt x="576753" y="273497"/>
                </a:lnTo>
                <a:lnTo>
                  <a:pt x="588909" y="266773"/>
                </a:lnTo>
                <a:lnTo>
                  <a:pt x="601282" y="260050"/>
                </a:lnTo>
                <a:lnTo>
                  <a:pt x="552224" y="110396"/>
                </a:lnTo>
                <a:lnTo>
                  <a:pt x="550922" y="105842"/>
                </a:lnTo>
                <a:lnTo>
                  <a:pt x="550488" y="100853"/>
                </a:lnTo>
                <a:lnTo>
                  <a:pt x="550053" y="96299"/>
                </a:lnTo>
                <a:lnTo>
                  <a:pt x="550271" y="91961"/>
                </a:lnTo>
                <a:lnTo>
                  <a:pt x="550704" y="87406"/>
                </a:lnTo>
                <a:lnTo>
                  <a:pt x="552007" y="82852"/>
                </a:lnTo>
                <a:lnTo>
                  <a:pt x="553310" y="78514"/>
                </a:lnTo>
                <a:lnTo>
                  <a:pt x="555046" y="74826"/>
                </a:lnTo>
                <a:lnTo>
                  <a:pt x="557434" y="70706"/>
                </a:lnTo>
                <a:lnTo>
                  <a:pt x="560039" y="67018"/>
                </a:lnTo>
                <a:lnTo>
                  <a:pt x="563078" y="63765"/>
                </a:lnTo>
                <a:lnTo>
                  <a:pt x="566551" y="60512"/>
                </a:lnTo>
                <a:lnTo>
                  <a:pt x="570024" y="57693"/>
                </a:lnTo>
                <a:lnTo>
                  <a:pt x="573931" y="55090"/>
                </a:lnTo>
                <a:lnTo>
                  <a:pt x="578056" y="53137"/>
                </a:lnTo>
                <a:lnTo>
                  <a:pt x="582614" y="51402"/>
                </a:lnTo>
                <a:lnTo>
                  <a:pt x="733912" y="1952"/>
                </a:lnTo>
                <a:lnTo>
                  <a:pt x="738470" y="868"/>
                </a:lnTo>
                <a:lnTo>
                  <a:pt x="743246" y="216"/>
                </a:ln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 name="Freeform 4"/>
          <p:cNvSpPr/>
          <p:nvPr/>
        </p:nvSpPr>
        <p:spPr>
          <a:xfrm>
            <a:off x="4067465" y="3482773"/>
            <a:ext cx="2116735" cy="2070873"/>
          </a:xfrm>
          <a:custGeom>
            <a:rect l="l" t="t" r="r" b="b"/>
            <a:pathLst>
              <a:path w="1905000" h="1863725">
                <a:moveTo>
                  <a:pt x="952500" y="355818"/>
                </a:moveTo>
                <a:cubicBezTo>
                  <a:pt x="634360" y="355818"/>
                  <a:pt x="376456" y="613722"/>
                  <a:pt x="376456" y="931862"/>
                </a:cubicBezTo>
                <a:cubicBezTo>
                  <a:pt x="376456" y="1250002"/>
                  <a:pt x="634360" y="1507906"/>
                  <a:pt x="952500" y="1507906"/>
                </a:cubicBezTo>
                <a:cubicBezTo>
                  <a:pt x="1270640" y="1507906"/>
                  <a:pt x="1528544" y="1250002"/>
                  <a:pt x="1528544" y="931862"/>
                </a:cubicBezTo>
                <a:cubicBezTo>
                  <a:pt x="1528544" y="613722"/>
                  <a:pt x="1270640" y="355818"/>
                  <a:pt x="952500" y="355818"/>
                </a:cubicBezTo>
                <a:close/>
                <a:moveTo>
                  <a:pt x="747804" y="0"/>
                </a:moveTo>
                <a:lnTo>
                  <a:pt x="752363" y="0"/>
                </a:lnTo>
                <a:lnTo>
                  <a:pt x="756921" y="650"/>
                </a:lnTo>
                <a:lnTo>
                  <a:pt x="761262" y="1735"/>
                </a:lnTo>
                <a:lnTo>
                  <a:pt x="765604" y="3253"/>
                </a:lnTo>
                <a:lnTo>
                  <a:pt x="769728" y="4988"/>
                </a:lnTo>
                <a:lnTo>
                  <a:pt x="773635" y="7374"/>
                </a:lnTo>
                <a:lnTo>
                  <a:pt x="777108" y="9977"/>
                </a:lnTo>
                <a:lnTo>
                  <a:pt x="780798" y="12796"/>
                </a:lnTo>
                <a:lnTo>
                  <a:pt x="783837" y="16050"/>
                </a:lnTo>
                <a:lnTo>
                  <a:pt x="786660" y="19736"/>
                </a:lnTo>
                <a:lnTo>
                  <a:pt x="789264" y="23640"/>
                </a:lnTo>
                <a:lnTo>
                  <a:pt x="791218" y="27978"/>
                </a:lnTo>
                <a:lnTo>
                  <a:pt x="793172" y="32316"/>
                </a:lnTo>
                <a:lnTo>
                  <a:pt x="841361" y="181970"/>
                </a:lnTo>
                <a:lnTo>
                  <a:pt x="855036" y="180018"/>
                </a:lnTo>
                <a:lnTo>
                  <a:pt x="868929" y="178499"/>
                </a:lnTo>
                <a:lnTo>
                  <a:pt x="882604" y="176981"/>
                </a:lnTo>
                <a:lnTo>
                  <a:pt x="896497" y="175897"/>
                </a:lnTo>
                <a:lnTo>
                  <a:pt x="910389" y="175029"/>
                </a:lnTo>
                <a:lnTo>
                  <a:pt x="924281" y="174378"/>
                </a:lnTo>
                <a:lnTo>
                  <a:pt x="938391" y="173945"/>
                </a:lnTo>
                <a:lnTo>
                  <a:pt x="952500" y="173945"/>
                </a:lnTo>
                <a:lnTo>
                  <a:pt x="966392" y="173945"/>
                </a:lnTo>
                <a:lnTo>
                  <a:pt x="980719" y="174378"/>
                </a:lnTo>
                <a:lnTo>
                  <a:pt x="994612" y="175029"/>
                </a:lnTo>
                <a:lnTo>
                  <a:pt x="1008505" y="175897"/>
                </a:lnTo>
                <a:lnTo>
                  <a:pt x="1022397" y="176981"/>
                </a:lnTo>
                <a:lnTo>
                  <a:pt x="1035855" y="178499"/>
                </a:lnTo>
                <a:lnTo>
                  <a:pt x="1049747" y="180018"/>
                </a:lnTo>
                <a:lnTo>
                  <a:pt x="1063423" y="181970"/>
                </a:lnTo>
                <a:lnTo>
                  <a:pt x="1112046" y="32316"/>
                </a:lnTo>
                <a:lnTo>
                  <a:pt x="1113783" y="27762"/>
                </a:lnTo>
                <a:lnTo>
                  <a:pt x="1115954" y="23640"/>
                </a:lnTo>
                <a:lnTo>
                  <a:pt x="1118558" y="19736"/>
                </a:lnTo>
                <a:lnTo>
                  <a:pt x="1121380" y="16050"/>
                </a:lnTo>
                <a:lnTo>
                  <a:pt x="1124419" y="12796"/>
                </a:lnTo>
                <a:lnTo>
                  <a:pt x="1127675" y="9977"/>
                </a:lnTo>
                <a:lnTo>
                  <a:pt x="1131582" y="7157"/>
                </a:lnTo>
                <a:lnTo>
                  <a:pt x="1135490" y="4988"/>
                </a:lnTo>
                <a:lnTo>
                  <a:pt x="1139614" y="3253"/>
                </a:lnTo>
                <a:lnTo>
                  <a:pt x="1143738" y="1735"/>
                </a:lnTo>
                <a:lnTo>
                  <a:pt x="1148080" y="650"/>
                </a:lnTo>
                <a:lnTo>
                  <a:pt x="1152638" y="0"/>
                </a:lnTo>
                <a:lnTo>
                  <a:pt x="1157414" y="0"/>
                </a:lnTo>
                <a:lnTo>
                  <a:pt x="1161972" y="216"/>
                </a:lnTo>
                <a:lnTo>
                  <a:pt x="1166531" y="868"/>
                </a:lnTo>
                <a:lnTo>
                  <a:pt x="1171306" y="1952"/>
                </a:lnTo>
                <a:lnTo>
                  <a:pt x="1322169" y="51402"/>
                </a:lnTo>
                <a:lnTo>
                  <a:pt x="1326945" y="52921"/>
                </a:lnTo>
                <a:lnTo>
                  <a:pt x="1331069" y="55090"/>
                </a:lnTo>
                <a:lnTo>
                  <a:pt x="1335194" y="57475"/>
                </a:lnTo>
                <a:lnTo>
                  <a:pt x="1338666" y="60295"/>
                </a:lnTo>
                <a:lnTo>
                  <a:pt x="1342139" y="63765"/>
                </a:lnTo>
                <a:lnTo>
                  <a:pt x="1344962" y="67018"/>
                </a:lnTo>
                <a:lnTo>
                  <a:pt x="1347349" y="70706"/>
                </a:lnTo>
                <a:lnTo>
                  <a:pt x="1349737" y="74392"/>
                </a:lnTo>
                <a:lnTo>
                  <a:pt x="1351474" y="78514"/>
                </a:lnTo>
                <a:lnTo>
                  <a:pt x="1353210" y="82852"/>
                </a:lnTo>
                <a:lnTo>
                  <a:pt x="1354079" y="87406"/>
                </a:lnTo>
                <a:lnTo>
                  <a:pt x="1354730" y="91961"/>
                </a:lnTo>
                <a:lnTo>
                  <a:pt x="1354946" y="96515"/>
                </a:lnTo>
                <a:lnTo>
                  <a:pt x="1354296" y="101287"/>
                </a:lnTo>
                <a:lnTo>
                  <a:pt x="1353645" y="105842"/>
                </a:lnTo>
                <a:lnTo>
                  <a:pt x="1352559" y="110396"/>
                </a:lnTo>
                <a:lnTo>
                  <a:pt x="1303718" y="260050"/>
                </a:lnTo>
                <a:lnTo>
                  <a:pt x="1316091" y="266773"/>
                </a:lnTo>
                <a:lnTo>
                  <a:pt x="1328464" y="273497"/>
                </a:lnTo>
                <a:lnTo>
                  <a:pt x="1340403" y="280654"/>
                </a:lnTo>
                <a:lnTo>
                  <a:pt x="1352342" y="287811"/>
                </a:lnTo>
                <a:lnTo>
                  <a:pt x="1364281" y="295186"/>
                </a:lnTo>
                <a:lnTo>
                  <a:pt x="1375785" y="302994"/>
                </a:lnTo>
                <a:lnTo>
                  <a:pt x="1387073" y="310585"/>
                </a:lnTo>
                <a:lnTo>
                  <a:pt x="1398578" y="318827"/>
                </a:lnTo>
                <a:lnTo>
                  <a:pt x="1409648" y="327068"/>
                </a:lnTo>
                <a:lnTo>
                  <a:pt x="1420719" y="335527"/>
                </a:lnTo>
                <a:lnTo>
                  <a:pt x="1431572" y="344203"/>
                </a:lnTo>
                <a:lnTo>
                  <a:pt x="1442209" y="353095"/>
                </a:lnTo>
                <a:lnTo>
                  <a:pt x="1452628" y="361988"/>
                </a:lnTo>
                <a:lnTo>
                  <a:pt x="1463047" y="371314"/>
                </a:lnTo>
                <a:lnTo>
                  <a:pt x="1473250" y="380857"/>
                </a:lnTo>
                <a:lnTo>
                  <a:pt x="1483234" y="390400"/>
                </a:lnTo>
                <a:lnTo>
                  <a:pt x="1610872" y="297788"/>
                </a:lnTo>
                <a:lnTo>
                  <a:pt x="1614779" y="295186"/>
                </a:lnTo>
                <a:lnTo>
                  <a:pt x="1619120" y="293017"/>
                </a:lnTo>
                <a:lnTo>
                  <a:pt x="1623244" y="291499"/>
                </a:lnTo>
                <a:lnTo>
                  <a:pt x="1627803" y="290197"/>
                </a:lnTo>
                <a:lnTo>
                  <a:pt x="1632144" y="289330"/>
                </a:lnTo>
                <a:lnTo>
                  <a:pt x="1636702" y="288896"/>
                </a:lnTo>
                <a:lnTo>
                  <a:pt x="1641261" y="288896"/>
                </a:lnTo>
                <a:lnTo>
                  <a:pt x="1645603" y="289330"/>
                </a:lnTo>
                <a:lnTo>
                  <a:pt x="1649944" y="290414"/>
                </a:lnTo>
                <a:lnTo>
                  <a:pt x="1654285" y="291715"/>
                </a:lnTo>
                <a:lnTo>
                  <a:pt x="1658410" y="293451"/>
                </a:lnTo>
                <a:lnTo>
                  <a:pt x="1662534" y="295619"/>
                </a:lnTo>
                <a:lnTo>
                  <a:pt x="1666441" y="298005"/>
                </a:lnTo>
                <a:lnTo>
                  <a:pt x="1670132" y="301259"/>
                </a:lnTo>
                <a:lnTo>
                  <a:pt x="1673171" y="304512"/>
                </a:lnTo>
                <a:lnTo>
                  <a:pt x="1676210" y="308416"/>
                </a:lnTo>
                <a:lnTo>
                  <a:pt x="1769766" y="436597"/>
                </a:lnTo>
                <a:lnTo>
                  <a:pt x="1772371" y="440718"/>
                </a:lnTo>
                <a:lnTo>
                  <a:pt x="1774542" y="444839"/>
                </a:lnTo>
                <a:lnTo>
                  <a:pt x="1776278" y="449177"/>
                </a:lnTo>
                <a:lnTo>
                  <a:pt x="1777581" y="453515"/>
                </a:lnTo>
                <a:lnTo>
                  <a:pt x="1778449" y="458069"/>
                </a:lnTo>
                <a:lnTo>
                  <a:pt x="1778666" y="462624"/>
                </a:lnTo>
                <a:lnTo>
                  <a:pt x="1778666" y="467178"/>
                </a:lnTo>
                <a:lnTo>
                  <a:pt x="1778015" y="471516"/>
                </a:lnTo>
                <a:lnTo>
                  <a:pt x="1777146" y="475854"/>
                </a:lnTo>
                <a:lnTo>
                  <a:pt x="1775844" y="480409"/>
                </a:lnTo>
                <a:lnTo>
                  <a:pt x="1774325" y="484529"/>
                </a:lnTo>
                <a:lnTo>
                  <a:pt x="1771937" y="488651"/>
                </a:lnTo>
                <a:lnTo>
                  <a:pt x="1769332" y="492337"/>
                </a:lnTo>
                <a:lnTo>
                  <a:pt x="1766510" y="496025"/>
                </a:lnTo>
                <a:lnTo>
                  <a:pt x="1763254" y="499278"/>
                </a:lnTo>
                <a:lnTo>
                  <a:pt x="1759564" y="502098"/>
                </a:lnTo>
                <a:lnTo>
                  <a:pt x="1631927" y="594709"/>
                </a:lnTo>
                <a:lnTo>
                  <a:pt x="1637788" y="607072"/>
                </a:lnTo>
                <a:lnTo>
                  <a:pt x="1643866" y="619651"/>
                </a:lnTo>
                <a:lnTo>
                  <a:pt x="1649293" y="632231"/>
                </a:lnTo>
                <a:lnTo>
                  <a:pt x="1654502" y="644810"/>
                </a:lnTo>
                <a:lnTo>
                  <a:pt x="1659712" y="657607"/>
                </a:lnTo>
                <a:lnTo>
                  <a:pt x="1664704" y="670620"/>
                </a:lnTo>
                <a:lnTo>
                  <a:pt x="1669263" y="683634"/>
                </a:lnTo>
                <a:lnTo>
                  <a:pt x="1673605" y="696647"/>
                </a:lnTo>
                <a:lnTo>
                  <a:pt x="1677946" y="710094"/>
                </a:lnTo>
                <a:lnTo>
                  <a:pt x="1681853" y="723541"/>
                </a:lnTo>
                <a:lnTo>
                  <a:pt x="1685760" y="736771"/>
                </a:lnTo>
                <a:lnTo>
                  <a:pt x="1689017" y="750436"/>
                </a:lnTo>
                <a:lnTo>
                  <a:pt x="1692489" y="764099"/>
                </a:lnTo>
                <a:lnTo>
                  <a:pt x="1695311" y="777764"/>
                </a:lnTo>
                <a:lnTo>
                  <a:pt x="1698133" y="791644"/>
                </a:lnTo>
                <a:lnTo>
                  <a:pt x="1700738" y="805525"/>
                </a:lnTo>
                <a:lnTo>
                  <a:pt x="1857896" y="805525"/>
                </a:lnTo>
                <a:lnTo>
                  <a:pt x="1862672" y="805742"/>
                </a:lnTo>
                <a:lnTo>
                  <a:pt x="1867448" y="806609"/>
                </a:lnTo>
                <a:lnTo>
                  <a:pt x="1872006" y="807477"/>
                </a:lnTo>
                <a:lnTo>
                  <a:pt x="1876130" y="809429"/>
                </a:lnTo>
                <a:lnTo>
                  <a:pt x="1880255" y="811164"/>
                </a:lnTo>
                <a:lnTo>
                  <a:pt x="1884161" y="813550"/>
                </a:lnTo>
                <a:lnTo>
                  <a:pt x="1887635" y="816370"/>
                </a:lnTo>
                <a:lnTo>
                  <a:pt x="1891108" y="819406"/>
                </a:lnTo>
                <a:lnTo>
                  <a:pt x="1894147" y="822659"/>
                </a:lnTo>
                <a:lnTo>
                  <a:pt x="1896969" y="826346"/>
                </a:lnTo>
                <a:lnTo>
                  <a:pt x="1899356" y="830250"/>
                </a:lnTo>
                <a:lnTo>
                  <a:pt x="1901310" y="833937"/>
                </a:lnTo>
                <a:lnTo>
                  <a:pt x="1902830" y="838275"/>
                </a:lnTo>
                <a:lnTo>
                  <a:pt x="1903915" y="843047"/>
                </a:lnTo>
                <a:lnTo>
                  <a:pt x="1904566" y="847601"/>
                </a:lnTo>
                <a:lnTo>
                  <a:pt x="1905000" y="852156"/>
                </a:lnTo>
                <a:lnTo>
                  <a:pt x="1905000" y="1011353"/>
                </a:lnTo>
                <a:lnTo>
                  <a:pt x="1904566" y="1015907"/>
                </a:lnTo>
                <a:lnTo>
                  <a:pt x="1904132" y="1020896"/>
                </a:lnTo>
                <a:lnTo>
                  <a:pt x="1902830" y="1025234"/>
                </a:lnTo>
                <a:lnTo>
                  <a:pt x="1901310" y="1029571"/>
                </a:lnTo>
                <a:lnTo>
                  <a:pt x="1899356" y="1033692"/>
                </a:lnTo>
                <a:lnTo>
                  <a:pt x="1896969" y="1037596"/>
                </a:lnTo>
                <a:lnTo>
                  <a:pt x="1894147" y="1041283"/>
                </a:lnTo>
                <a:lnTo>
                  <a:pt x="1891325" y="1044536"/>
                </a:lnTo>
                <a:lnTo>
                  <a:pt x="1887852" y="1047356"/>
                </a:lnTo>
                <a:lnTo>
                  <a:pt x="1884161" y="1050175"/>
                </a:lnTo>
                <a:lnTo>
                  <a:pt x="1880255" y="1052562"/>
                </a:lnTo>
                <a:lnTo>
                  <a:pt x="1876130" y="1054513"/>
                </a:lnTo>
                <a:lnTo>
                  <a:pt x="1872006" y="1056032"/>
                </a:lnTo>
                <a:lnTo>
                  <a:pt x="1867448" y="1057116"/>
                </a:lnTo>
                <a:lnTo>
                  <a:pt x="1862672" y="1057983"/>
                </a:lnTo>
                <a:lnTo>
                  <a:pt x="1858113" y="1058201"/>
                </a:lnTo>
                <a:lnTo>
                  <a:pt x="1700738" y="1058201"/>
                </a:lnTo>
                <a:lnTo>
                  <a:pt x="1698133" y="1072082"/>
                </a:lnTo>
                <a:lnTo>
                  <a:pt x="1695311" y="1085962"/>
                </a:lnTo>
                <a:lnTo>
                  <a:pt x="1692489" y="1099626"/>
                </a:lnTo>
                <a:lnTo>
                  <a:pt x="1689017" y="1113507"/>
                </a:lnTo>
                <a:lnTo>
                  <a:pt x="1685760" y="1126737"/>
                </a:lnTo>
                <a:lnTo>
                  <a:pt x="1681853" y="1140401"/>
                </a:lnTo>
                <a:lnTo>
                  <a:pt x="1677946" y="1153848"/>
                </a:lnTo>
                <a:lnTo>
                  <a:pt x="1673605" y="1166862"/>
                </a:lnTo>
                <a:lnTo>
                  <a:pt x="1669263" y="1180092"/>
                </a:lnTo>
                <a:lnTo>
                  <a:pt x="1664704" y="1193105"/>
                </a:lnTo>
                <a:lnTo>
                  <a:pt x="1659712" y="1205902"/>
                </a:lnTo>
                <a:lnTo>
                  <a:pt x="1654502" y="1218698"/>
                </a:lnTo>
                <a:lnTo>
                  <a:pt x="1649293" y="1231711"/>
                </a:lnTo>
                <a:lnTo>
                  <a:pt x="1643866" y="1244291"/>
                </a:lnTo>
                <a:lnTo>
                  <a:pt x="1637788" y="1256654"/>
                </a:lnTo>
                <a:lnTo>
                  <a:pt x="1631927" y="1269016"/>
                </a:lnTo>
                <a:lnTo>
                  <a:pt x="1759564" y="1361411"/>
                </a:lnTo>
                <a:lnTo>
                  <a:pt x="1763254" y="1364231"/>
                </a:lnTo>
                <a:lnTo>
                  <a:pt x="1766510" y="1367701"/>
                </a:lnTo>
                <a:lnTo>
                  <a:pt x="1769332" y="1371171"/>
                </a:lnTo>
                <a:lnTo>
                  <a:pt x="1771937" y="1375075"/>
                </a:lnTo>
                <a:lnTo>
                  <a:pt x="1774325" y="1379196"/>
                </a:lnTo>
                <a:lnTo>
                  <a:pt x="1775844" y="1383317"/>
                </a:lnTo>
                <a:lnTo>
                  <a:pt x="1777146" y="1387654"/>
                </a:lnTo>
                <a:lnTo>
                  <a:pt x="1778015" y="1391992"/>
                </a:lnTo>
                <a:lnTo>
                  <a:pt x="1778666" y="1396330"/>
                </a:lnTo>
                <a:lnTo>
                  <a:pt x="1778666" y="1401101"/>
                </a:lnTo>
                <a:lnTo>
                  <a:pt x="1778449" y="1405439"/>
                </a:lnTo>
                <a:lnTo>
                  <a:pt x="1777581" y="1409994"/>
                </a:lnTo>
                <a:lnTo>
                  <a:pt x="1776278" y="1414332"/>
                </a:lnTo>
                <a:lnTo>
                  <a:pt x="1774542" y="1418886"/>
                </a:lnTo>
                <a:lnTo>
                  <a:pt x="1772371" y="1422790"/>
                </a:lnTo>
                <a:lnTo>
                  <a:pt x="1769766" y="1426694"/>
                </a:lnTo>
                <a:lnTo>
                  <a:pt x="1676210" y="1555526"/>
                </a:lnTo>
                <a:lnTo>
                  <a:pt x="1673171" y="1559214"/>
                </a:lnTo>
                <a:lnTo>
                  <a:pt x="1670132" y="1562467"/>
                </a:lnTo>
                <a:lnTo>
                  <a:pt x="1666441" y="1565503"/>
                </a:lnTo>
                <a:lnTo>
                  <a:pt x="1662534" y="1567889"/>
                </a:lnTo>
                <a:lnTo>
                  <a:pt x="1658410" y="1570275"/>
                </a:lnTo>
                <a:lnTo>
                  <a:pt x="1654285" y="1572010"/>
                </a:lnTo>
                <a:lnTo>
                  <a:pt x="1649944" y="1573311"/>
                </a:lnTo>
                <a:lnTo>
                  <a:pt x="1645603" y="1573962"/>
                </a:lnTo>
                <a:lnTo>
                  <a:pt x="1641261" y="1574612"/>
                </a:lnTo>
                <a:lnTo>
                  <a:pt x="1636702" y="1574830"/>
                </a:lnTo>
                <a:lnTo>
                  <a:pt x="1632144" y="1574179"/>
                </a:lnTo>
                <a:lnTo>
                  <a:pt x="1627586" y="1573528"/>
                </a:lnTo>
                <a:lnTo>
                  <a:pt x="1623244" y="1572227"/>
                </a:lnTo>
                <a:lnTo>
                  <a:pt x="1618903" y="1570708"/>
                </a:lnTo>
                <a:lnTo>
                  <a:pt x="1614779" y="1568323"/>
                </a:lnTo>
                <a:lnTo>
                  <a:pt x="1610872" y="1565720"/>
                </a:lnTo>
                <a:lnTo>
                  <a:pt x="1483234" y="1473326"/>
                </a:lnTo>
                <a:lnTo>
                  <a:pt x="1473250" y="1483085"/>
                </a:lnTo>
                <a:lnTo>
                  <a:pt x="1463047" y="1492195"/>
                </a:lnTo>
                <a:lnTo>
                  <a:pt x="1452628" y="1501521"/>
                </a:lnTo>
                <a:lnTo>
                  <a:pt x="1442209" y="1510631"/>
                </a:lnTo>
                <a:lnTo>
                  <a:pt x="1431572" y="1519523"/>
                </a:lnTo>
                <a:lnTo>
                  <a:pt x="1420719" y="1527982"/>
                </a:lnTo>
                <a:lnTo>
                  <a:pt x="1409648" y="1536440"/>
                </a:lnTo>
                <a:lnTo>
                  <a:pt x="1398578" y="1544682"/>
                </a:lnTo>
                <a:lnTo>
                  <a:pt x="1387290" y="1552923"/>
                </a:lnTo>
                <a:lnTo>
                  <a:pt x="1375785" y="1560731"/>
                </a:lnTo>
                <a:lnTo>
                  <a:pt x="1364281" y="1568323"/>
                </a:lnTo>
                <a:lnTo>
                  <a:pt x="1352342" y="1575914"/>
                </a:lnTo>
                <a:lnTo>
                  <a:pt x="1340403" y="1583071"/>
                </a:lnTo>
                <a:lnTo>
                  <a:pt x="1328464" y="1590228"/>
                </a:lnTo>
                <a:lnTo>
                  <a:pt x="1316091" y="1596952"/>
                </a:lnTo>
                <a:lnTo>
                  <a:pt x="1303718" y="1603676"/>
                </a:lnTo>
                <a:lnTo>
                  <a:pt x="1352559" y="1753112"/>
                </a:lnTo>
                <a:lnTo>
                  <a:pt x="1353645" y="1757883"/>
                </a:lnTo>
                <a:lnTo>
                  <a:pt x="1354296" y="1762655"/>
                </a:lnTo>
                <a:lnTo>
                  <a:pt x="1354946" y="1767426"/>
                </a:lnTo>
                <a:lnTo>
                  <a:pt x="1354730" y="1771764"/>
                </a:lnTo>
                <a:lnTo>
                  <a:pt x="1354079" y="1776319"/>
                </a:lnTo>
                <a:lnTo>
                  <a:pt x="1353210" y="1780657"/>
                </a:lnTo>
                <a:lnTo>
                  <a:pt x="1351474" y="1784995"/>
                </a:lnTo>
                <a:lnTo>
                  <a:pt x="1349737" y="1789115"/>
                </a:lnTo>
                <a:lnTo>
                  <a:pt x="1347349" y="1793019"/>
                </a:lnTo>
                <a:lnTo>
                  <a:pt x="1344962" y="1796707"/>
                </a:lnTo>
                <a:lnTo>
                  <a:pt x="1342139" y="1799960"/>
                </a:lnTo>
                <a:lnTo>
                  <a:pt x="1338666" y="1803214"/>
                </a:lnTo>
                <a:lnTo>
                  <a:pt x="1335194" y="1806033"/>
                </a:lnTo>
                <a:lnTo>
                  <a:pt x="1331286" y="1808419"/>
                </a:lnTo>
                <a:lnTo>
                  <a:pt x="1326945" y="1810588"/>
                </a:lnTo>
                <a:lnTo>
                  <a:pt x="1322603" y="1812323"/>
                </a:lnTo>
                <a:lnTo>
                  <a:pt x="1171306" y="1861556"/>
                </a:lnTo>
                <a:lnTo>
                  <a:pt x="1166531" y="1862641"/>
                </a:lnTo>
                <a:lnTo>
                  <a:pt x="1161972" y="1863508"/>
                </a:lnTo>
                <a:lnTo>
                  <a:pt x="1157414" y="1863725"/>
                </a:lnTo>
                <a:lnTo>
                  <a:pt x="1152638" y="1863725"/>
                </a:lnTo>
                <a:lnTo>
                  <a:pt x="1148080" y="1862858"/>
                </a:lnTo>
                <a:lnTo>
                  <a:pt x="1143738" y="1861990"/>
                </a:lnTo>
                <a:lnTo>
                  <a:pt x="1139614" y="1860472"/>
                </a:lnTo>
                <a:lnTo>
                  <a:pt x="1135490" y="1858520"/>
                </a:lnTo>
                <a:lnTo>
                  <a:pt x="1131365" y="1856568"/>
                </a:lnTo>
                <a:lnTo>
                  <a:pt x="1127675" y="1853748"/>
                </a:lnTo>
                <a:lnTo>
                  <a:pt x="1124419" y="1850929"/>
                </a:lnTo>
                <a:lnTo>
                  <a:pt x="1121380" y="1847459"/>
                </a:lnTo>
                <a:lnTo>
                  <a:pt x="1118558" y="1843989"/>
                </a:lnTo>
                <a:lnTo>
                  <a:pt x="1115954" y="1840085"/>
                </a:lnTo>
                <a:lnTo>
                  <a:pt x="1113783" y="1835747"/>
                </a:lnTo>
                <a:lnTo>
                  <a:pt x="1112046" y="1831409"/>
                </a:lnTo>
                <a:lnTo>
                  <a:pt x="1063423" y="1681538"/>
                </a:lnTo>
                <a:lnTo>
                  <a:pt x="1049747" y="1683491"/>
                </a:lnTo>
                <a:lnTo>
                  <a:pt x="1036289" y="1685009"/>
                </a:lnTo>
                <a:lnTo>
                  <a:pt x="1022397" y="1686310"/>
                </a:lnTo>
                <a:lnTo>
                  <a:pt x="1008505" y="1687611"/>
                </a:lnTo>
                <a:lnTo>
                  <a:pt x="994612" y="1688479"/>
                </a:lnTo>
                <a:lnTo>
                  <a:pt x="980719" y="1689130"/>
                </a:lnTo>
                <a:lnTo>
                  <a:pt x="966392" y="1689346"/>
                </a:lnTo>
                <a:lnTo>
                  <a:pt x="952500" y="1689780"/>
                </a:lnTo>
                <a:lnTo>
                  <a:pt x="938391" y="1689346"/>
                </a:lnTo>
                <a:lnTo>
                  <a:pt x="924281" y="1689130"/>
                </a:lnTo>
                <a:lnTo>
                  <a:pt x="910389" y="1688479"/>
                </a:lnTo>
                <a:lnTo>
                  <a:pt x="896497" y="1687611"/>
                </a:lnTo>
                <a:lnTo>
                  <a:pt x="882604" y="1686310"/>
                </a:lnTo>
                <a:lnTo>
                  <a:pt x="868929" y="1685009"/>
                </a:lnTo>
                <a:lnTo>
                  <a:pt x="855036" y="1683491"/>
                </a:lnTo>
                <a:lnTo>
                  <a:pt x="841361" y="1681538"/>
                </a:lnTo>
                <a:lnTo>
                  <a:pt x="793172" y="1831409"/>
                </a:lnTo>
                <a:lnTo>
                  <a:pt x="791218" y="1835963"/>
                </a:lnTo>
                <a:lnTo>
                  <a:pt x="789264" y="1840085"/>
                </a:lnTo>
                <a:lnTo>
                  <a:pt x="786660" y="1843989"/>
                </a:lnTo>
                <a:lnTo>
                  <a:pt x="783837" y="1847459"/>
                </a:lnTo>
                <a:lnTo>
                  <a:pt x="780798" y="1850929"/>
                </a:lnTo>
                <a:lnTo>
                  <a:pt x="777108" y="1853748"/>
                </a:lnTo>
                <a:lnTo>
                  <a:pt x="773635" y="1856568"/>
                </a:lnTo>
                <a:lnTo>
                  <a:pt x="769728" y="1858520"/>
                </a:lnTo>
                <a:lnTo>
                  <a:pt x="765604" y="1860472"/>
                </a:lnTo>
                <a:lnTo>
                  <a:pt x="761262" y="1861990"/>
                </a:lnTo>
                <a:lnTo>
                  <a:pt x="756921" y="1862858"/>
                </a:lnTo>
                <a:lnTo>
                  <a:pt x="752145" y="1863725"/>
                </a:lnTo>
                <a:lnTo>
                  <a:pt x="747804" y="1863725"/>
                </a:lnTo>
                <a:lnTo>
                  <a:pt x="743246" y="1863508"/>
                </a:lnTo>
                <a:lnTo>
                  <a:pt x="738470" y="1862641"/>
                </a:lnTo>
                <a:lnTo>
                  <a:pt x="733694" y="1861340"/>
                </a:lnTo>
                <a:lnTo>
                  <a:pt x="582614" y="1812323"/>
                </a:lnTo>
                <a:lnTo>
                  <a:pt x="578056" y="1810588"/>
                </a:lnTo>
                <a:lnTo>
                  <a:pt x="573931" y="1808419"/>
                </a:lnTo>
                <a:lnTo>
                  <a:pt x="570024" y="1806033"/>
                </a:lnTo>
                <a:lnTo>
                  <a:pt x="566551" y="1803214"/>
                </a:lnTo>
                <a:lnTo>
                  <a:pt x="563078" y="1799960"/>
                </a:lnTo>
                <a:lnTo>
                  <a:pt x="560039" y="1796707"/>
                </a:lnTo>
                <a:lnTo>
                  <a:pt x="557434" y="1793019"/>
                </a:lnTo>
                <a:lnTo>
                  <a:pt x="555481" y="1789115"/>
                </a:lnTo>
                <a:lnTo>
                  <a:pt x="553310" y="1784995"/>
                </a:lnTo>
                <a:lnTo>
                  <a:pt x="552007" y="1780657"/>
                </a:lnTo>
                <a:lnTo>
                  <a:pt x="550922" y="1776319"/>
                </a:lnTo>
                <a:lnTo>
                  <a:pt x="550271" y="1771764"/>
                </a:lnTo>
                <a:lnTo>
                  <a:pt x="550271" y="1767426"/>
                </a:lnTo>
                <a:lnTo>
                  <a:pt x="550488" y="1762655"/>
                </a:lnTo>
                <a:lnTo>
                  <a:pt x="551356" y="1757883"/>
                </a:lnTo>
                <a:lnTo>
                  <a:pt x="552224" y="1753112"/>
                </a:lnTo>
                <a:lnTo>
                  <a:pt x="601282" y="1603676"/>
                </a:lnTo>
                <a:lnTo>
                  <a:pt x="588909" y="1596952"/>
                </a:lnTo>
                <a:lnTo>
                  <a:pt x="576753" y="1590228"/>
                </a:lnTo>
                <a:lnTo>
                  <a:pt x="564597" y="1583071"/>
                </a:lnTo>
                <a:lnTo>
                  <a:pt x="552658" y="1575914"/>
                </a:lnTo>
                <a:lnTo>
                  <a:pt x="540936" y="1568323"/>
                </a:lnTo>
                <a:lnTo>
                  <a:pt x="529215" y="1560731"/>
                </a:lnTo>
                <a:lnTo>
                  <a:pt x="517927" y="1552923"/>
                </a:lnTo>
                <a:lnTo>
                  <a:pt x="506423" y="1544682"/>
                </a:lnTo>
                <a:lnTo>
                  <a:pt x="495135" y="1536440"/>
                </a:lnTo>
                <a:lnTo>
                  <a:pt x="484281" y="1527982"/>
                </a:lnTo>
                <a:lnTo>
                  <a:pt x="473428" y="1519306"/>
                </a:lnTo>
                <a:lnTo>
                  <a:pt x="462791" y="1510631"/>
                </a:lnTo>
                <a:lnTo>
                  <a:pt x="452155" y="1501521"/>
                </a:lnTo>
                <a:lnTo>
                  <a:pt x="441953" y="1492195"/>
                </a:lnTo>
                <a:lnTo>
                  <a:pt x="431751" y="1482869"/>
                </a:lnTo>
                <a:lnTo>
                  <a:pt x="421549" y="1473108"/>
                </a:lnTo>
                <a:lnTo>
                  <a:pt x="294346" y="1565720"/>
                </a:lnTo>
                <a:lnTo>
                  <a:pt x="290222" y="1568323"/>
                </a:lnTo>
                <a:lnTo>
                  <a:pt x="286097" y="1570708"/>
                </a:lnTo>
                <a:lnTo>
                  <a:pt x="281756" y="1572227"/>
                </a:lnTo>
                <a:lnTo>
                  <a:pt x="277197" y="1573528"/>
                </a:lnTo>
                <a:lnTo>
                  <a:pt x="272856" y="1574179"/>
                </a:lnTo>
                <a:lnTo>
                  <a:pt x="268298" y="1574830"/>
                </a:lnTo>
                <a:lnTo>
                  <a:pt x="263739" y="1574830"/>
                </a:lnTo>
                <a:lnTo>
                  <a:pt x="259397" y="1574179"/>
                </a:lnTo>
                <a:lnTo>
                  <a:pt x="254839" y="1573311"/>
                </a:lnTo>
                <a:lnTo>
                  <a:pt x="250498" y="1572010"/>
                </a:lnTo>
                <a:lnTo>
                  <a:pt x="246374" y="1570275"/>
                </a:lnTo>
                <a:lnTo>
                  <a:pt x="242249" y="1568106"/>
                </a:lnTo>
                <a:lnTo>
                  <a:pt x="238776" y="1565503"/>
                </a:lnTo>
                <a:lnTo>
                  <a:pt x="235086" y="1562467"/>
                </a:lnTo>
                <a:lnTo>
                  <a:pt x="231829" y="1559214"/>
                </a:lnTo>
                <a:lnTo>
                  <a:pt x="228791" y="1555526"/>
                </a:lnTo>
                <a:lnTo>
                  <a:pt x="135017" y="1426694"/>
                </a:lnTo>
                <a:lnTo>
                  <a:pt x="132412" y="1422790"/>
                </a:lnTo>
                <a:lnTo>
                  <a:pt x="130458" y="1418886"/>
                </a:lnTo>
                <a:lnTo>
                  <a:pt x="128722" y="1414332"/>
                </a:lnTo>
                <a:lnTo>
                  <a:pt x="127419" y="1409994"/>
                </a:lnTo>
                <a:lnTo>
                  <a:pt x="126551" y="1405439"/>
                </a:lnTo>
                <a:lnTo>
                  <a:pt x="126334" y="1401101"/>
                </a:lnTo>
                <a:lnTo>
                  <a:pt x="126334" y="1396330"/>
                </a:lnTo>
                <a:lnTo>
                  <a:pt x="126768" y="1391992"/>
                </a:lnTo>
                <a:lnTo>
                  <a:pt x="127853" y="1387654"/>
                </a:lnTo>
                <a:lnTo>
                  <a:pt x="129156" y="1383317"/>
                </a:lnTo>
                <a:lnTo>
                  <a:pt x="130893" y="1379196"/>
                </a:lnTo>
                <a:lnTo>
                  <a:pt x="133063" y="1375075"/>
                </a:lnTo>
                <a:lnTo>
                  <a:pt x="135668" y="1371171"/>
                </a:lnTo>
                <a:lnTo>
                  <a:pt x="138490" y="1367701"/>
                </a:lnTo>
                <a:lnTo>
                  <a:pt x="141746" y="1364447"/>
                </a:lnTo>
                <a:lnTo>
                  <a:pt x="145653" y="1361411"/>
                </a:lnTo>
                <a:lnTo>
                  <a:pt x="272856" y="1269016"/>
                </a:lnTo>
                <a:lnTo>
                  <a:pt x="266995" y="1256654"/>
                </a:lnTo>
                <a:lnTo>
                  <a:pt x="261351" y="1244074"/>
                </a:lnTo>
                <a:lnTo>
                  <a:pt x="255707" y="1231711"/>
                </a:lnTo>
                <a:lnTo>
                  <a:pt x="250281" y="1218698"/>
                </a:lnTo>
                <a:lnTo>
                  <a:pt x="245071" y="1205902"/>
                </a:lnTo>
                <a:lnTo>
                  <a:pt x="240295" y="1193105"/>
                </a:lnTo>
                <a:lnTo>
                  <a:pt x="235737" y="1180092"/>
                </a:lnTo>
                <a:lnTo>
                  <a:pt x="231178" y="1166862"/>
                </a:lnTo>
                <a:lnTo>
                  <a:pt x="227054" y="1153848"/>
                </a:lnTo>
                <a:lnTo>
                  <a:pt x="222930" y="1140401"/>
                </a:lnTo>
                <a:lnTo>
                  <a:pt x="219457" y="1126737"/>
                </a:lnTo>
                <a:lnTo>
                  <a:pt x="215767" y="1113507"/>
                </a:lnTo>
                <a:lnTo>
                  <a:pt x="212728" y="1099626"/>
                </a:lnTo>
                <a:lnTo>
                  <a:pt x="209689" y="1085962"/>
                </a:lnTo>
                <a:lnTo>
                  <a:pt x="207084" y="1072082"/>
                </a:lnTo>
                <a:lnTo>
                  <a:pt x="204479" y="1058201"/>
                </a:lnTo>
                <a:lnTo>
                  <a:pt x="47104" y="1058201"/>
                </a:lnTo>
                <a:lnTo>
                  <a:pt x="42111" y="1057983"/>
                </a:lnTo>
                <a:lnTo>
                  <a:pt x="37552" y="1057116"/>
                </a:lnTo>
                <a:lnTo>
                  <a:pt x="32994" y="1056032"/>
                </a:lnTo>
                <a:lnTo>
                  <a:pt x="28653" y="1054513"/>
                </a:lnTo>
                <a:lnTo>
                  <a:pt x="24745" y="1052562"/>
                </a:lnTo>
                <a:lnTo>
                  <a:pt x="20839" y="1050175"/>
                </a:lnTo>
                <a:lnTo>
                  <a:pt x="16931" y="1047356"/>
                </a:lnTo>
                <a:lnTo>
                  <a:pt x="13892" y="1044536"/>
                </a:lnTo>
                <a:lnTo>
                  <a:pt x="10853" y="1041283"/>
                </a:lnTo>
                <a:lnTo>
                  <a:pt x="8032" y="1037596"/>
                </a:lnTo>
                <a:lnTo>
                  <a:pt x="5644" y="1033692"/>
                </a:lnTo>
                <a:lnTo>
                  <a:pt x="3690" y="1029571"/>
                </a:lnTo>
                <a:lnTo>
                  <a:pt x="1954" y="1025234"/>
                </a:lnTo>
                <a:lnTo>
                  <a:pt x="1085" y="1020896"/>
                </a:lnTo>
                <a:lnTo>
                  <a:pt x="217" y="1015907"/>
                </a:lnTo>
                <a:lnTo>
                  <a:pt x="0" y="1011353"/>
                </a:lnTo>
                <a:lnTo>
                  <a:pt x="0" y="852156"/>
                </a:lnTo>
                <a:lnTo>
                  <a:pt x="217" y="847601"/>
                </a:lnTo>
                <a:lnTo>
                  <a:pt x="1085" y="843047"/>
                </a:lnTo>
                <a:lnTo>
                  <a:pt x="1954" y="838275"/>
                </a:lnTo>
                <a:lnTo>
                  <a:pt x="3690" y="833937"/>
                </a:lnTo>
                <a:lnTo>
                  <a:pt x="5644" y="830250"/>
                </a:lnTo>
                <a:lnTo>
                  <a:pt x="8032" y="826346"/>
                </a:lnTo>
                <a:lnTo>
                  <a:pt x="10853" y="822659"/>
                </a:lnTo>
                <a:lnTo>
                  <a:pt x="13892" y="819406"/>
                </a:lnTo>
                <a:lnTo>
                  <a:pt x="16931" y="816370"/>
                </a:lnTo>
                <a:lnTo>
                  <a:pt x="20839" y="813550"/>
                </a:lnTo>
                <a:lnTo>
                  <a:pt x="24745" y="811164"/>
                </a:lnTo>
                <a:lnTo>
                  <a:pt x="28653" y="809429"/>
                </a:lnTo>
                <a:lnTo>
                  <a:pt x="32994" y="807477"/>
                </a:lnTo>
                <a:lnTo>
                  <a:pt x="37552" y="806609"/>
                </a:lnTo>
                <a:lnTo>
                  <a:pt x="42111" y="805742"/>
                </a:lnTo>
                <a:lnTo>
                  <a:pt x="47104" y="805525"/>
                </a:lnTo>
                <a:lnTo>
                  <a:pt x="204479" y="805525"/>
                </a:lnTo>
                <a:lnTo>
                  <a:pt x="207084" y="791644"/>
                </a:lnTo>
                <a:lnTo>
                  <a:pt x="209689" y="777764"/>
                </a:lnTo>
                <a:lnTo>
                  <a:pt x="212728" y="764099"/>
                </a:lnTo>
                <a:lnTo>
                  <a:pt x="215767" y="750436"/>
                </a:lnTo>
                <a:lnTo>
                  <a:pt x="219457" y="736771"/>
                </a:lnTo>
                <a:lnTo>
                  <a:pt x="222930" y="723324"/>
                </a:lnTo>
                <a:lnTo>
                  <a:pt x="227054" y="709877"/>
                </a:lnTo>
                <a:lnTo>
                  <a:pt x="231178" y="696647"/>
                </a:lnTo>
                <a:lnTo>
                  <a:pt x="235737" y="683634"/>
                </a:lnTo>
                <a:lnTo>
                  <a:pt x="240295" y="670620"/>
                </a:lnTo>
                <a:lnTo>
                  <a:pt x="245071" y="657607"/>
                </a:lnTo>
                <a:lnTo>
                  <a:pt x="250281" y="644810"/>
                </a:lnTo>
                <a:lnTo>
                  <a:pt x="255707" y="632014"/>
                </a:lnTo>
                <a:lnTo>
                  <a:pt x="261351" y="619434"/>
                </a:lnTo>
                <a:lnTo>
                  <a:pt x="266995" y="607072"/>
                </a:lnTo>
                <a:lnTo>
                  <a:pt x="272856" y="594709"/>
                </a:lnTo>
                <a:lnTo>
                  <a:pt x="145653" y="502098"/>
                </a:lnTo>
                <a:lnTo>
                  <a:pt x="141746" y="499061"/>
                </a:lnTo>
                <a:lnTo>
                  <a:pt x="138490" y="495808"/>
                </a:lnTo>
                <a:lnTo>
                  <a:pt x="135668" y="492337"/>
                </a:lnTo>
                <a:lnTo>
                  <a:pt x="133063" y="488651"/>
                </a:lnTo>
                <a:lnTo>
                  <a:pt x="130893" y="484529"/>
                </a:lnTo>
                <a:lnTo>
                  <a:pt x="129156" y="480409"/>
                </a:lnTo>
                <a:lnTo>
                  <a:pt x="127853" y="475854"/>
                </a:lnTo>
                <a:lnTo>
                  <a:pt x="126768" y="471516"/>
                </a:lnTo>
                <a:lnTo>
                  <a:pt x="126334" y="467178"/>
                </a:lnTo>
                <a:lnTo>
                  <a:pt x="126334" y="462624"/>
                </a:lnTo>
                <a:lnTo>
                  <a:pt x="126551" y="458069"/>
                </a:lnTo>
                <a:lnTo>
                  <a:pt x="127419" y="453515"/>
                </a:lnTo>
                <a:lnTo>
                  <a:pt x="128722" y="449177"/>
                </a:lnTo>
                <a:lnTo>
                  <a:pt x="130458" y="444839"/>
                </a:lnTo>
                <a:lnTo>
                  <a:pt x="132412" y="440718"/>
                </a:lnTo>
                <a:lnTo>
                  <a:pt x="135017" y="436597"/>
                </a:lnTo>
                <a:lnTo>
                  <a:pt x="228791" y="308416"/>
                </a:lnTo>
                <a:lnTo>
                  <a:pt x="231829" y="304512"/>
                </a:lnTo>
                <a:lnTo>
                  <a:pt x="235086" y="301259"/>
                </a:lnTo>
                <a:lnTo>
                  <a:pt x="238776" y="298005"/>
                </a:lnTo>
                <a:lnTo>
                  <a:pt x="242249" y="295619"/>
                </a:lnTo>
                <a:lnTo>
                  <a:pt x="246374" y="293451"/>
                </a:lnTo>
                <a:lnTo>
                  <a:pt x="250498" y="291715"/>
                </a:lnTo>
                <a:lnTo>
                  <a:pt x="254839" y="290414"/>
                </a:lnTo>
                <a:lnTo>
                  <a:pt x="259397" y="289330"/>
                </a:lnTo>
                <a:lnTo>
                  <a:pt x="263739" y="288896"/>
                </a:lnTo>
                <a:lnTo>
                  <a:pt x="268298" y="288896"/>
                </a:lnTo>
                <a:lnTo>
                  <a:pt x="272856" y="289330"/>
                </a:lnTo>
                <a:lnTo>
                  <a:pt x="277197" y="290197"/>
                </a:lnTo>
                <a:lnTo>
                  <a:pt x="281756" y="291499"/>
                </a:lnTo>
                <a:lnTo>
                  <a:pt x="286097" y="293017"/>
                </a:lnTo>
                <a:lnTo>
                  <a:pt x="290222" y="295186"/>
                </a:lnTo>
                <a:lnTo>
                  <a:pt x="294346" y="297788"/>
                </a:lnTo>
                <a:lnTo>
                  <a:pt x="421549" y="390400"/>
                </a:lnTo>
                <a:lnTo>
                  <a:pt x="431751" y="380857"/>
                </a:lnTo>
                <a:lnTo>
                  <a:pt x="441953" y="371314"/>
                </a:lnTo>
                <a:lnTo>
                  <a:pt x="452155" y="361988"/>
                </a:lnTo>
                <a:lnTo>
                  <a:pt x="462791" y="353095"/>
                </a:lnTo>
                <a:lnTo>
                  <a:pt x="473645" y="344203"/>
                </a:lnTo>
                <a:lnTo>
                  <a:pt x="484281" y="335527"/>
                </a:lnTo>
                <a:lnTo>
                  <a:pt x="495135" y="327068"/>
                </a:lnTo>
                <a:lnTo>
                  <a:pt x="506423" y="318827"/>
                </a:lnTo>
                <a:lnTo>
                  <a:pt x="517927" y="310585"/>
                </a:lnTo>
                <a:lnTo>
                  <a:pt x="529215" y="302994"/>
                </a:lnTo>
                <a:lnTo>
                  <a:pt x="540936" y="295186"/>
                </a:lnTo>
                <a:lnTo>
                  <a:pt x="552658" y="287811"/>
                </a:lnTo>
                <a:lnTo>
                  <a:pt x="564597" y="280654"/>
                </a:lnTo>
                <a:lnTo>
                  <a:pt x="576753" y="273497"/>
                </a:lnTo>
                <a:lnTo>
                  <a:pt x="588909" y="266773"/>
                </a:lnTo>
                <a:lnTo>
                  <a:pt x="601282" y="260050"/>
                </a:lnTo>
                <a:lnTo>
                  <a:pt x="552224" y="110396"/>
                </a:lnTo>
                <a:lnTo>
                  <a:pt x="550922" y="105842"/>
                </a:lnTo>
                <a:lnTo>
                  <a:pt x="550488" y="100853"/>
                </a:lnTo>
                <a:lnTo>
                  <a:pt x="550053" y="96299"/>
                </a:lnTo>
                <a:lnTo>
                  <a:pt x="550271" y="91961"/>
                </a:lnTo>
                <a:lnTo>
                  <a:pt x="550704" y="87406"/>
                </a:lnTo>
                <a:lnTo>
                  <a:pt x="552007" y="82852"/>
                </a:lnTo>
                <a:lnTo>
                  <a:pt x="553310" y="78514"/>
                </a:lnTo>
                <a:lnTo>
                  <a:pt x="555046" y="74826"/>
                </a:lnTo>
                <a:lnTo>
                  <a:pt x="557434" y="70706"/>
                </a:lnTo>
                <a:lnTo>
                  <a:pt x="560039" y="67018"/>
                </a:lnTo>
                <a:lnTo>
                  <a:pt x="563078" y="63765"/>
                </a:lnTo>
                <a:lnTo>
                  <a:pt x="566551" y="60512"/>
                </a:lnTo>
                <a:lnTo>
                  <a:pt x="570024" y="57693"/>
                </a:lnTo>
                <a:lnTo>
                  <a:pt x="573931" y="55090"/>
                </a:lnTo>
                <a:lnTo>
                  <a:pt x="578056" y="53137"/>
                </a:lnTo>
                <a:lnTo>
                  <a:pt x="582614" y="51402"/>
                </a:lnTo>
                <a:lnTo>
                  <a:pt x="733912" y="1952"/>
                </a:lnTo>
                <a:lnTo>
                  <a:pt x="738470" y="868"/>
                </a:lnTo>
                <a:lnTo>
                  <a:pt x="743246" y="216"/>
                </a:lnTo>
                <a:close/>
              </a:path>
            </a:pathLst>
          </a:custGeom>
          <a:solidFill>
            <a:schemeClr val="accent4">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5" name="Freeform 5"/>
          <p:cNvSpPr/>
          <p:nvPr/>
        </p:nvSpPr>
        <p:spPr>
          <a:xfrm>
            <a:off x="5566823" y="2336206"/>
            <a:ext cx="1702240" cy="1665358"/>
          </a:xfrm>
          <a:custGeom>
            <a:rect l="l" t="t" r="r" b="b"/>
            <a:pathLst>
              <a:path w="1905000" h="1863725">
                <a:moveTo>
                  <a:pt x="952500" y="355818"/>
                </a:moveTo>
                <a:cubicBezTo>
                  <a:pt x="634360" y="355818"/>
                  <a:pt x="376456" y="613722"/>
                  <a:pt x="376456" y="931862"/>
                </a:cubicBezTo>
                <a:cubicBezTo>
                  <a:pt x="376456" y="1250002"/>
                  <a:pt x="634360" y="1507906"/>
                  <a:pt x="952500" y="1507906"/>
                </a:cubicBezTo>
                <a:cubicBezTo>
                  <a:pt x="1270640" y="1507906"/>
                  <a:pt x="1528544" y="1250002"/>
                  <a:pt x="1528544" y="931862"/>
                </a:cubicBezTo>
                <a:cubicBezTo>
                  <a:pt x="1528544" y="613722"/>
                  <a:pt x="1270640" y="355818"/>
                  <a:pt x="952500" y="355818"/>
                </a:cubicBezTo>
                <a:close/>
                <a:moveTo>
                  <a:pt x="747804" y="0"/>
                </a:moveTo>
                <a:lnTo>
                  <a:pt x="752363" y="0"/>
                </a:lnTo>
                <a:lnTo>
                  <a:pt x="756921" y="650"/>
                </a:lnTo>
                <a:lnTo>
                  <a:pt x="761262" y="1735"/>
                </a:lnTo>
                <a:lnTo>
                  <a:pt x="765604" y="3253"/>
                </a:lnTo>
                <a:lnTo>
                  <a:pt x="769728" y="4988"/>
                </a:lnTo>
                <a:lnTo>
                  <a:pt x="773635" y="7374"/>
                </a:lnTo>
                <a:lnTo>
                  <a:pt x="777108" y="9977"/>
                </a:lnTo>
                <a:lnTo>
                  <a:pt x="780798" y="12796"/>
                </a:lnTo>
                <a:lnTo>
                  <a:pt x="783837" y="16050"/>
                </a:lnTo>
                <a:lnTo>
                  <a:pt x="786660" y="19736"/>
                </a:lnTo>
                <a:lnTo>
                  <a:pt x="789264" y="23640"/>
                </a:lnTo>
                <a:lnTo>
                  <a:pt x="791218" y="27978"/>
                </a:lnTo>
                <a:lnTo>
                  <a:pt x="793172" y="32316"/>
                </a:lnTo>
                <a:lnTo>
                  <a:pt x="841361" y="181970"/>
                </a:lnTo>
                <a:lnTo>
                  <a:pt x="855036" y="180018"/>
                </a:lnTo>
                <a:lnTo>
                  <a:pt x="868929" y="178499"/>
                </a:lnTo>
                <a:lnTo>
                  <a:pt x="882604" y="176981"/>
                </a:lnTo>
                <a:lnTo>
                  <a:pt x="896497" y="175897"/>
                </a:lnTo>
                <a:lnTo>
                  <a:pt x="910389" y="175029"/>
                </a:lnTo>
                <a:lnTo>
                  <a:pt x="924281" y="174378"/>
                </a:lnTo>
                <a:lnTo>
                  <a:pt x="938391" y="173945"/>
                </a:lnTo>
                <a:lnTo>
                  <a:pt x="952500" y="173945"/>
                </a:lnTo>
                <a:lnTo>
                  <a:pt x="966392" y="173945"/>
                </a:lnTo>
                <a:lnTo>
                  <a:pt x="980719" y="174378"/>
                </a:lnTo>
                <a:lnTo>
                  <a:pt x="994612" y="175029"/>
                </a:lnTo>
                <a:lnTo>
                  <a:pt x="1008505" y="175897"/>
                </a:lnTo>
                <a:lnTo>
                  <a:pt x="1022397" y="176981"/>
                </a:lnTo>
                <a:lnTo>
                  <a:pt x="1035855" y="178499"/>
                </a:lnTo>
                <a:lnTo>
                  <a:pt x="1049747" y="180018"/>
                </a:lnTo>
                <a:lnTo>
                  <a:pt x="1063423" y="181970"/>
                </a:lnTo>
                <a:lnTo>
                  <a:pt x="1112046" y="32316"/>
                </a:lnTo>
                <a:lnTo>
                  <a:pt x="1113783" y="27762"/>
                </a:lnTo>
                <a:lnTo>
                  <a:pt x="1115954" y="23640"/>
                </a:lnTo>
                <a:lnTo>
                  <a:pt x="1118558" y="19736"/>
                </a:lnTo>
                <a:lnTo>
                  <a:pt x="1121380" y="16050"/>
                </a:lnTo>
                <a:lnTo>
                  <a:pt x="1124419" y="12796"/>
                </a:lnTo>
                <a:lnTo>
                  <a:pt x="1127675" y="9977"/>
                </a:lnTo>
                <a:lnTo>
                  <a:pt x="1131582" y="7157"/>
                </a:lnTo>
                <a:lnTo>
                  <a:pt x="1135490" y="4988"/>
                </a:lnTo>
                <a:lnTo>
                  <a:pt x="1139614" y="3253"/>
                </a:lnTo>
                <a:lnTo>
                  <a:pt x="1143738" y="1735"/>
                </a:lnTo>
                <a:lnTo>
                  <a:pt x="1148080" y="650"/>
                </a:lnTo>
                <a:lnTo>
                  <a:pt x="1152638" y="0"/>
                </a:lnTo>
                <a:lnTo>
                  <a:pt x="1157414" y="0"/>
                </a:lnTo>
                <a:lnTo>
                  <a:pt x="1161972" y="216"/>
                </a:lnTo>
                <a:lnTo>
                  <a:pt x="1166531" y="868"/>
                </a:lnTo>
                <a:lnTo>
                  <a:pt x="1171306" y="1952"/>
                </a:lnTo>
                <a:lnTo>
                  <a:pt x="1322169" y="51402"/>
                </a:lnTo>
                <a:lnTo>
                  <a:pt x="1326945" y="52921"/>
                </a:lnTo>
                <a:lnTo>
                  <a:pt x="1331069" y="55090"/>
                </a:lnTo>
                <a:lnTo>
                  <a:pt x="1335194" y="57475"/>
                </a:lnTo>
                <a:lnTo>
                  <a:pt x="1338666" y="60295"/>
                </a:lnTo>
                <a:lnTo>
                  <a:pt x="1342139" y="63765"/>
                </a:lnTo>
                <a:lnTo>
                  <a:pt x="1344962" y="67018"/>
                </a:lnTo>
                <a:lnTo>
                  <a:pt x="1347349" y="70706"/>
                </a:lnTo>
                <a:lnTo>
                  <a:pt x="1349737" y="74392"/>
                </a:lnTo>
                <a:lnTo>
                  <a:pt x="1351474" y="78514"/>
                </a:lnTo>
                <a:lnTo>
                  <a:pt x="1353210" y="82852"/>
                </a:lnTo>
                <a:lnTo>
                  <a:pt x="1354079" y="87406"/>
                </a:lnTo>
                <a:lnTo>
                  <a:pt x="1354730" y="91961"/>
                </a:lnTo>
                <a:lnTo>
                  <a:pt x="1354946" y="96515"/>
                </a:lnTo>
                <a:lnTo>
                  <a:pt x="1354296" y="101287"/>
                </a:lnTo>
                <a:lnTo>
                  <a:pt x="1353645" y="105842"/>
                </a:lnTo>
                <a:lnTo>
                  <a:pt x="1352559" y="110396"/>
                </a:lnTo>
                <a:lnTo>
                  <a:pt x="1303718" y="260050"/>
                </a:lnTo>
                <a:lnTo>
                  <a:pt x="1316091" y="266773"/>
                </a:lnTo>
                <a:lnTo>
                  <a:pt x="1328464" y="273497"/>
                </a:lnTo>
                <a:lnTo>
                  <a:pt x="1340403" y="280654"/>
                </a:lnTo>
                <a:lnTo>
                  <a:pt x="1352342" y="287811"/>
                </a:lnTo>
                <a:lnTo>
                  <a:pt x="1364281" y="295186"/>
                </a:lnTo>
                <a:lnTo>
                  <a:pt x="1375785" y="302994"/>
                </a:lnTo>
                <a:lnTo>
                  <a:pt x="1387073" y="310585"/>
                </a:lnTo>
                <a:lnTo>
                  <a:pt x="1398578" y="318827"/>
                </a:lnTo>
                <a:lnTo>
                  <a:pt x="1409648" y="327068"/>
                </a:lnTo>
                <a:lnTo>
                  <a:pt x="1420719" y="335527"/>
                </a:lnTo>
                <a:lnTo>
                  <a:pt x="1431572" y="344203"/>
                </a:lnTo>
                <a:lnTo>
                  <a:pt x="1442209" y="353095"/>
                </a:lnTo>
                <a:lnTo>
                  <a:pt x="1452628" y="361988"/>
                </a:lnTo>
                <a:lnTo>
                  <a:pt x="1463047" y="371314"/>
                </a:lnTo>
                <a:lnTo>
                  <a:pt x="1473250" y="380857"/>
                </a:lnTo>
                <a:lnTo>
                  <a:pt x="1483234" y="390400"/>
                </a:lnTo>
                <a:lnTo>
                  <a:pt x="1610872" y="297788"/>
                </a:lnTo>
                <a:lnTo>
                  <a:pt x="1614779" y="295186"/>
                </a:lnTo>
                <a:lnTo>
                  <a:pt x="1619120" y="293017"/>
                </a:lnTo>
                <a:lnTo>
                  <a:pt x="1623244" y="291499"/>
                </a:lnTo>
                <a:lnTo>
                  <a:pt x="1627803" y="290197"/>
                </a:lnTo>
                <a:lnTo>
                  <a:pt x="1632144" y="289330"/>
                </a:lnTo>
                <a:lnTo>
                  <a:pt x="1636702" y="288896"/>
                </a:lnTo>
                <a:lnTo>
                  <a:pt x="1641261" y="288896"/>
                </a:lnTo>
                <a:lnTo>
                  <a:pt x="1645603" y="289330"/>
                </a:lnTo>
                <a:lnTo>
                  <a:pt x="1649944" y="290414"/>
                </a:lnTo>
                <a:lnTo>
                  <a:pt x="1654285" y="291715"/>
                </a:lnTo>
                <a:lnTo>
                  <a:pt x="1658410" y="293451"/>
                </a:lnTo>
                <a:lnTo>
                  <a:pt x="1662534" y="295619"/>
                </a:lnTo>
                <a:lnTo>
                  <a:pt x="1666441" y="298005"/>
                </a:lnTo>
                <a:lnTo>
                  <a:pt x="1670132" y="301259"/>
                </a:lnTo>
                <a:lnTo>
                  <a:pt x="1673171" y="304512"/>
                </a:lnTo>
                <a:lnTo>
                  <a:pt x="1676210" y="308416"/>
                </a:lnTo>
                <a:lnTo>
                  <a:pt x="1769766" y="436597"/>
                </a:lnTo>
                <a:lnTo>
                  <a:pt x="1772371" y="440718"/>
                </a:lnTo>
                <a:lnTo>
                  <a:pt x="1774542" y="444839"/>
                </a:lnTo>
                <a:lnTo>
                  <a:pt x="1776278" y="449177"/>
                </a:lnTo>
                <a:lnTo>
                  <a:pt x="1777581" y="453515"/>
                </a:lnTo>
                <a:lnTo>
                  <a:pt x="1778449" y="458069"/>
                </a:lnTo>
                <a:lnTo>
                  <a:pt x="1778666" y="462624"/>
                </a:lnTo>
                <a:lnTo>
                  <a:pt x="1778666" y="467178"/>
                </a:lnTo>
                <a:lnTo>
                  <a:pt x="1778015" y="471516"/>
                </a:lnTo>
                <a:lnTo>
                  <a:pt x="1777146" y="475854"/>
                </a:lnTo>
                <a:lnTo>
                  <a:pt x="1775844" y="480409"/>
                </a:lnTo>
                <a:lnTo>
                  <a:pt x="1774325" y="484529"/>
                </a:lnTo>
                <a:lnTo>
                  <a:pt x="1771937" y="488651"/>
                </a:lnTo>
                <a:lnTo>
                  <a:pt x="1769332" y="492337"/>
                </a:lnTo>
                <a:lnTo>
                  <a:pt x="1766510" y="496025"/>
                </a:lnTo>
                <a:lnTo>
                  <a:pt x="1763254" y="499278"/>
                </a:lnTo>
                <a:lnTo>
                  <a:pt x="1759564" y="502098"/>
                </a:lnTo>
                <a:lnTo>
                  <a:pt x="1631927" y="594709"/>
                </a:lnTo>
                <a:lnTo>
                  <a:pt x="1637788" y="607072"/>
                </a:lnTo>
                <a:lnTo>
                  <a:pt x="1643866" y="619651"/>
                </a:lnTo>
                <a:lnTo>
                  <a:pt x="1649293" y="632231"/>
                </a:lnTo>
                <a:lnTo>
                  <a:pt x="1654502" y="644810"/>
                </a:lnTo>
                <a:lnTo>
                  <a:pt x="1659712" y="657607"/>
                </a:lnTo>
                <a:lnTo>
                  <a:pt x="1664704" y="670620"/>
                </a:lnTo>
                <a:lnTo>
                  <a:pt x="1669263" y="683634"/>
                </a:lnTo>
                <a:lnTo>
                  <a:pt x="1673605" y="696647"/>
                </a:lnTo>
                <a:lnTo>
                  <a:pt x="1677946" y="710094"/>
                </a:lnTo>
                <a:lnTo>
                  <a:pt x="1681853" y="723541"/>
                </a:lnTo>
                <a:lnTo>
                  <a:pt x="1685760" y="736771"/>
                </a:lnTo>
                <a:lnTo>
                  <a:pt x="1689017" y="750436"/>
                </a:lnTo>
                <a:lnTo>
                  <a:pt x="1692489" y="764099"/>
                </a:lnTo>
                <a:lnTo>
                  <a:pt x="1695311" y="777764"/>
                </a:lnTo>
                <a:lnTo>
                  <a:pt x="1698133" y="791644"/>
                </a:lnTo>
                <a:lnTo>
                  <a:pt x="1700738" y="805525"/>
                </a:lnTo>
                <a:lnTo>
                  <a:pt x="1857896" y="805525"/>
                </a:lnTo>
                <a:lnTo>
                  <a:pt x="1862672" y="805742"/>
                </a:lnTo>
                <a:lnTo>
                  <a:pt x="1867448" y="806609"/>
                </a:lnTo>
                <a:lnTo>
                  <a:pt x="1872006" y="807477"/>
                </a:lnTo>
                <a:lnTo>
                  <a:pt x="1876130" y="809429"/>
                </a:lnTo>
                <a:lnTo>
                  <a:pt x="1880255" y="811164"/>
                </a:lnTo>
                <a:lnTo>
                  <a:pt x="1884161" y="813550"/>
                </a:lnTo>
                <a:lnTo>
                  <a:pt x="1887635" y="816370"/>
                </a:lnTo>
                <a:lnTo>
                  <a:pt x="1891108" y="819406"/>
                </a:lnTo>
                <a:lnTo>
                  <a:pt x="1894147" y="822659"/>
                </a:lnTo>
                <a:lnTo>
                  <a:pt x="1896969" y="826346"/>
                </a:lnTo>
                <a:lnTo>
                  <a:pt x="1899356" y="830250"/>
                </a:lnTo>
                <a:lnTo>
                  <a:pt x="1901310" y="833937"/>
                </a:lnTo>
                <a:lnTo>
                  <a:pt x="1902830" y="838275"/>
                </a:lnTo>
                <a:lnTo>
                  <a:pt x="1903915" y="843047"/>
                </a:lnTo>
                <a:lnTo>
                  <a:pt x="1904566" y="847601"/>
                </a:lnTo>
                <a:lnTo>
                  <a:pt x="1905000" y="852156"/>
                </a:lnTo>
                <a:lnTo>
                  <a:pt x="1905000" y="1011353"/>
                </a:lnTo>
                <a:lnTo>
                  <a:pt x="1904566" y="1015907"/>
                </a:lnTo>
                <a:lnTo>
                  <a:pt x="1904132" y="1020896"/>
                </a:lnTo>
                <a:lnTo>
                  <a:pt x="1902830" y="1025234"/>
                </a:lnTo>
                <a:lnTo>
                  <a:pt x="1901310" y="1029571"/>
                </a:lnTo>
                <a:lnTo>
                  <a:pt x="1899356" y="1033692"/>
                </a:lnTo>
                <a:lnTo>
                  <a:pt x="1896969" y="1037596"/>
                </a:lnTo>
                <a:lnTo>
                  <a:pt x="1894147" y="1041283"/>
                </a:lnTo>
                <a:lnTo>
                  <a:pt x="1891325" y="1044536"/>
                </a:lnTo>
                <a:lnTo>
                  <a:pt x="1887852" y="1047356"/>
                </a:lnTo>
                <a:lnTo>
                  <a:pt x="1884161" y="1050175"/>
                </a:lnTo>
                <a:lnTo>
                  <a:pt x="1880255" y="1052562"/>
                </a:lnTo>
                <a:lnTo>
                  <a:pt x="1876130" y="1054513"/>
                </a:lnTo>
                <a:lnTo>
                  <a:pt x="1872006" y="1056032"/>
                </a:lnTo>
                <a:lnTo>
                  <a:pt x="1867448" y="1057116"/>
                </a:lnTo>
                <a:lnTo>
                  <a:pt x="1862672" y="1057983"/>
                </a:lnTo>
                <a:lnTo>
                  <a:pt x="1858113" y="1058201"/>
                </a:lnTo>
                <a:lnTo>
                  <a:pt x="1700738" y="1058201"/>
                </a:lnTo>
                <a:lnTo>
                  <a:pt x="1698133" y="1072082"/>
                </a:lnTo>
                <a:lnTo>
                  <a:pt x="1695311" y="1085962"/>
                </a:lnTo>
                <a:lnTo>
                  <a:pt x="1692489" y="1099626"/>
                </a:lnTo>
                <a:lnTo>
                  <a:pt x="1689017" y="1113507"/>
                </a:lnTo>
                <a:lnTo>
                  <a:pt x="1685760" y="1126737"/>
                </a:lnTo>
                <a:lnTo>
                  <a:pt x="1681853" y="1140401"/>
                </a:lnTo>
                <a:lnTo>
                  <a:pt x="1677946" y="1153848"/>
                </a:lnTo>
                <a:lnTo>
                  <a:pt x="1673605" y="1166862"/>
                </a:lnTo>
                <a:lnTo>
                  <a:pt x="1669263" y="1180092"/>
                </a:lnTo>
                <a:lnTo>
                  <a:pt x="1664704" y="1193105"/>
                </a:lnTo>
                <a:lnTo>
                  <a:pt x="1659712" y="1205902"/>
                </a:lnTo>
                <a:lnTo>
                  <a:pt x="1654502" y="1218698"/>
                </a:lnTo>
                <a:lnTo>
                  <a:pt x="1649293" y="1231711"/>
                </a:lnTo>
                <a:lnTo>
                  <a:pt x="1643866" y="1244291"/>
                </a:lnTo>
                <a:lnTo>
                  <a:pt x="1637788" y="1256654"/>
                </a:lnTo>
                <a:lnTo>
                  <a:pt x="1631927" y="1269016"/>
                </a:lnTo>
                <a:lnTo>
                  <a:pt x="1759564" y="1361411"/>
                </a:lnTo>
                <a:lnTo>
                  <a:pt x="1763254" y="1364231"/>
                </a:lnTo>
                <a:lnTo>
                  <a:pt x="1766510" y="1367701"/>
                </a:lnTo>
                <a:lnTo>
                  <a:pt x="1769332" y="1371171"/>
                </a:lnTo>
                <a:lnTo>
                  <a:pt x="1771937" y="1375075"/>
                </a:lnTo>
                <a:lnTo>
                  <a:pt x="1774325" y="1379196"/>
                </a:lnTo>
                <a:lnTo>
                  <a:pt x="1775844" y="1383317"/>
                </a:lnTo>
                <a:lnTo>
                  <a:pt x="1777146" y="1387654"/>
                </a:lnTo>
                <a:lnTo>
                  <a:pt x="1778015" y="1391992"/>
                </a:lnTo>
                <a:lnTo>
                  <a:pt x="1778666" y="1396330"/>
                </a:lnTo>
                <a:lnTo>
                  <a:pt x="1778666" y="1401101"/>
                </a:lnTo>
                <a:lnTo>
                  <a:pt x="1778449" y="1405439"/>
                </a:lnTo>
                <a:lnTo>
                  <a:pt x="1777581" y="1409994"/>
                </a:lnTo>
                <a:lnTo>
                  <a:pt x="1776278" y="1414332"/>
                </a:lnTo>
                <a:lnTo>
                  <a:pt x="1774542" y="1418886"/>
                </a:lnTo>
                <a:lnTo>
                  <a:pt x="1772371" y="1422790"/>
                </a:lnTo>
                <a:lnTo>
                  <a:pt x="1769766" y="1426694"/>
                </a:lnTo>
                <a:lnTo>
                  <a:pt x="1676210" y="1555526"/>
                </a:lnTo>
                <a:lnTo>
                  <a:pt x="1673171" y="1559214"/>
                </a:lnTo>
                <a:lnTo>
                  <a:pt x="1670132" y="1562467"/>
                </a:lnTo>
                <a:lnTo>
                  <a:pt x="1666441" y="1565503"/>
                </a:lnTo>
                <a:lnTo>
                  <a:pt x="1662534" y="1567889"/>
                </a:lnTo>
                <a:lnTo>
                  <a:pt x="1658410" y="1570275"/>
                </a:lnTo>
                <a:lnTo>
                  <a:pt x="1654285" y="1572010"/>
                </a:lnTo>
                <a:lnTo>
                  <a:pt x="1649944" y="1573311"/>
                </a:lnTo>
                <a:lnTo>
                  <a:pt x="1645603" y="1573962"/>
                </a:lnTo>
                <a:lnTo>
                  <a:pt x="1641261" y="1574612"/>
                </a:lnTo>
                <a:lnTo>
                  <a:pt x="1636702" y="1574830"/>
                </a:lnTo>
                <a:lnTo>
                  <a:pt x="1632144" y="1574179"/>
                </a:lnTo>
                <a:lnTo>
                  <a:pt x="1627586" y="1573528"/>
                </a:lnTo>
                <a:lnTo>
                  <a:pt x="1623244" y="1572227"/>
                </a:lnTo>
                <a:lnTo>
                  <a:pt x="1618903" y="1570708"/>
                </a:lnTo>
                <a:lnTo>
                  <a:pt x="1614779" y="1568323"/>
                </a:lnTo>
                <a:lnTo>
                  <a:pt x="1610872" y="1565720"/>
                </a:lnTo>
                <a:lnTo>
                  <a:pt x="1483234" y="1473326"/>
                </a:lnTo>
                <a:lnTo>
                  <a:pt x="1473250" y="1483085"/>
                </a:lnTo>
                <a:lnTo>
                  <a:pt x="1463047" y="1492195"/>
                </a:lnTo>
                <a:lnTo>
                  <a:pt x="1452628" y="1501521"/>
                </a:lnTo>
                <a:lnTo>
                  <a:pt x="1442209" y="1510631"/>
                </a:lnTo>
                <a:lnTo>
                  <a:pt x="1431572" y="1519523"/>
                </a:lnTo>
                <a:lnTo>
                  <a:pt x="1420719" y="1527982"/>
                </a:lnTo>
                <a:lnTo>
                  <a:pt x="1409648" y="1536440"/>
                </a:lnTo>
                <a:lnTo>
                  <a:pt x="1398578" y="1544682"/>
                </a:lnTo>
                <a:lnTo>
                  <a:pt x="1387290" y="1552923"/>
                </a:lnTo>
                <a:lnTo>
                  <a:pt x="1375785" y="1560731"/>
                </a:lnTo>
                <a:lnTo>
                  <a:pt x="1364281" y="1568323"/>
                </a:lnTo>
                <a:lnTo>
                  <a:pt x="1352342" y="1575914"/>
                </a:lnTo>
                <a:lnTo>
                  <a:pt x="1340403" y="1583071"/>
                </a:lnTo>
                <a:lnTo>
                  <a:pt x="1328464" y="1590228"/>
                </a:lnTo>
                <a:lnTo>
                  <a:pt x="1316091" y="1596952"/>
                </a:lnTo>
                <a:lnTo>
                  <a:pt x="1303718" y="1603676"/>
                </a:lnTo>
                <a:lnTo>
                  <a:pt x="1352559" y="1753112"/>
                </a:lnTo>
                <a:lnTo>
                  <a:pt x="1353645" y="1757883"/>
                </a:lnTo>
                <a:lnTo>
                  <a:pt x="1354296" y="1762655"/>
                </a:lnTo>
                <a:lnTo>
                  <a:pt x="1354946" y="1767426"/>
                </a:lnTo>
                <a:lnTo>
                  <a:pt x="1354730" y="1771764"/>
                </a:lnTo>
                <a:lnTo>
                  <a:pt x="1354079" y="1776319"/>
                </a:lnTo>
                <a:lnTo>
                  <a:pt x="1353210" y="1780657"/>
                </a:lnTo>
                <a:lnTo>
                  <a:pt x="1351474" y="1784995"/>
                </a:lnTo>
                <a:lnTo>
                  <a:pt x="1349737" y="1789115"/>
                </a:lnTo>
                <a:lnTo>
                  <a:pt x="1347349" y="1793019"/>
                </a:lnTo>
                <a:lnTo>
                  <a:pt x="1344962" y="1796707"/>
                </a:lnTo>
                <a:lnTo>
                  <a:pt x="1342139" y="1799960"/>
                </a:lnTo>
                <a:lnTo>
                  <a:pt x="1338666" y="1803214"/>
                </a:lnTo>
                <a:lnTo>
                  <a:pt x="1335194" y="1806033"/>
                </a:lnTo>
                <a:lnTo>
                  <a:pt x="1331286" y="1808419"/>
                </a:lnTo>
                <a:lnTo>
                  <a:pt x="1326945" y="1810588"/>
                </a:lnTo>
                <a:lnTo>
                  <a:pt x="1322603" y="1812323"/>
                </a:lnTo>
                <a:lnTo>
                  <a:pt x="1171306" y="1861556"/>
                </a:lnTo>
                <a:lnTo>
                  <a:pt x="1166531" y="1862641"/>
                </a:lnTo>
                <a:lnTo>
                  <a:pt x="1161972" y="1863508"/>
                </a:lnTo>
                <a:lnTo>
                  <a:pt x="1157414" y="1863725"/>
                </a:lnTo>
                <a:lnTo>
                  <a:pt x="1152638" y="1863725"/>
                </a:lnTo>
                <a:lnTo>
                  <a:pt x="1148080" y="1862858"/>
                </a:lnTo>
                <a:lnTo>
                  <a:pt x="1143738" y="1861990"/>
                </a:lnTo>
                <a:lnTo>
                  <a:pt x="1139614" y="1860472"/>
                </a:lnTo>
                <a:lnTo>
                  <a:pt x="1135490" y="1858520"/>
                </a:lnTo>
                <a:lnTo>
                  <a:pt x="1131365" y="1856568"/>
                </a:lnTo>
                <a:lnTo>
                  <a:pt x="1127675" y="1853748"/>
                </a:lnTo>
                <a:lnTo>
                  <a:pt x="1124419" y="1850929"/>
                </a:lnTo>
                <a:lnTo>
                  <a:pt x="1121380" y="1847459"/>
                </a:lnTo>
                <a:lnTo>
                  <a:pt x="1118558" y="1843989"/>
                </a:lnTo>
                <a:lnTo>
                  <a:pt x="1115954" y="1840085"/>
                </a:lnTo>
                <a:lnTo>
                  <a:pt x="1113783" y="1835747"/>
                </a:lnTo>
                <a:lnTo>
                  <a:pt x="1112046" y="1831409"/>
                </a:lnTo>
                <a:lnTo>
                  <a:pt x="1063423" y="1681538"/>
                </a:lnTo>
                <a:lnTo>
                  <a:pt x="1049747" y="1683491"/>
                </a:lnTo>
                <a:lnTo>
                  <a:pt x="1036289" y="1685009"/>
                </a:lnTo>
                <a:lnTo>
                  <a:pt x="1022397" y="1686310"/>
                </a:lnTo>
                <a:lnTo>
                  <a:pt x="1008505" y="1687611"/>
                </a:lnTo>
                <a:lnTo>
                  <a:pt x="994612" y="1688479"/>
                </a:lnTo>
                <a:lnTo>
                  <a:pt x="980719" y="1689130"/>
                </a:lnTo>
                <a:lnTo>
                  <a:pt x="966392" y="1689346"/>
                </a:lnTo>
                <a:lnTo>
                  <a:pt x="952500" y="1689780"/>
                </a:lnTo>
                <a:lnTo>
                  <a:pt x="938391" y="1689346"/>
                </a:lnTo>
                <a:lnTo>
                  <a:pt x="924281" y="1689130"/>
                </a:lnTo>
                <a:lnTo>
                  <a:pt x="910389" y="1688479"/>
                </a:lnTo>
                <a:lnTo>
                  <a:pt x="896497" y="1687611"/>
                </a:lnTo>
                <a:lnTo>
                  <a:pt x="882604" y="1686310"/>
                </a:lnTo>
                <a:lnTo>
                  <a:pt x="868929" y="1685009"/>
                </a:lnTo>
                <a:lnTo>
                  <a:pt x="855036" y="1683491"/>
                </a:lnTo>
                <a:lnTo>
                  <a:pt x="841361" y="1681538"/>
                </a:lnTo>
                <a:lnTo>
                  <a:pt x="793172" y="1831409"/>
                </a:lnTo>
                <a:lnTo>
                  <a:pt x="791218" y="1835963"/>
                </a:lnTo>
                <a:lnTo>
                  <a:pt x="789264" y="1840085"/>
                </a:lnTo>
                <a:lnTo>
                  <a:pt x="786660" y="1843989"/>
                </a:lnTo>
                <a:lnTo>
                  <a:pt x="783837" y="1847459"/>
                </a:lnTo>
                <a:lnTo>
                  <a:pt x="780798" y="1850929"/>
                </a:lnTo>
                <a:lnTo>
                  <a:pt x="777108" y="1853748"/>
                </a:lnTo>
                <a:lnTo>
                  <a:pt x="773635" y="1856568"/>
                </a:lnTo>
                <a:lnTo>
                  <a:pt x="769728" y="1858520"/>
                </a:lnTo>
                <a:lnTo>
                  <a:pt x="765604" y="1860472"/>
                </a:lnTo>
                <a:lnTo>
                  <a:pt x="761262" y="1861990"/>
                </a:lnTo>
                <a:lnTo>
                  <a:pt x="756921" y="1862858"/>
                </a:lnTo>
                <a:lnTo>
                  <a:pt x="752145" y="1863725"/>
                </a:lnTo>
                <a:lnTo>
                  <a:pt x="747804" y="1863725"/>
                </a:lnTo>
                <a:lnTo>
                  <a:pt x="743246" y="1863508"/>
                </a:lnTo>
                <a:lnTo>
                  <a:pt x="738470" y="1862641"/>
                </a:lnTo>
                <a:lnTo>
                  <a:pt x="733694" y="1861340"/>
                </a:lnTo>
                <a:lnTo>
                  <a:pt x="582614" y="1812323"/>
                </a:lnTo>
                <a:lnTo>
                  <a:pt x="578056" y="1810588"/>
                </a:lnTo>
                <a:lnTo>
                  <a:pt x="573931" y="1808419"/>
                </a:lnTo>
                <a:lnTo>
                  <a:pt x="570024" y="1806033"/>
                </a:lnTo>
                <a:lnTo>
                  <a:pt x="566551" y="1803214"/>
                </a:lnTo>
                <a:lnTo>
                  <a:pt x="563078" y="1799960"/>
                </a:lnTo>
                <a:lnTo>
                  <a:pt x="560039" y="1796707"/>
                </a:lnTo>
                <a:lnTo>
                  <a:pt x="557434" y="1793019"/>
                </a:lnTo>
                <a:lnTo>
                  <a:pt x="555481" y="1789115"/>
                </a:lnTo>
                <a:lnTo>
                  <a:pt x="553310" y="1784995"/>
                </a:lnTo>
                <a:lnTo>
                  <a:pt x="552007" y="1780657"/>
                </a:lnTo>
                <a:lnTo>
                  <a:pt x="550922" y="1776319"/>
                </a:lnTo>
                <a:lnTo>
                  <a:pt x="550271" y="1771764"/>
                </a:lnTo>
                <a:lnTo>
                  <a:pt x="550271" y="1767426"/>
                </a:lnTo>
                <a:lnTo>
                  <a:pt x="550488" y="1762655"/>
                </a:lnTo>
                <a:lnTo>
                  <a:pt x="551356" y="1757883"/>
                </a:lnTo>
                <a:lnTo>
                  <a:pt x="552224" y="1753112"/>
                </a:lnTo>
                <a:lnTo>
                  <a:pt x="601282" y="1603676"/>
                </a:lnTo>
                <a:lnTo>
                  <a:pt x="588909" y="1596952"/>
                </a:lnTo>
                <a:lnTo>
                  <a:pt x="576753" y="1590228"/>
                </a:lnTo>
                <a:lnTo>
                  <a:pt x="564597" y="1583071"/>
                </a:lnTo>
                <a:lnTo>
                  <a:pt x="552658" y="1575914"/>
                </a:lnTo>
                <a:lnTo>
                  <a:pt x="540936" y="1568323"/>
                </a:lnTo>
                <a:lnTo>
                  <a:pt x="529215" y="1560731"/>
                </a:lnTo>
                <a:lnTo>
                  <a:pt x="517927" y="1552923"/>
                </a:lnTo>
                <a:lnTo>
                  <a:pt x="506423" y="1544682"/>
                </a:lnTo>
                <a:lnTo>
                  <a:pt x="495135" y="1536440"/>
                </a:lnTo>
                <a:lnTo>
                  <a:pt x="484281" y="1527982"/>
                </a:lnTo>
                <a:lnTo>
                  <a:pt x="473428" y="1519306"/>
                </a:lnTo>
                <a:lnTo>
                  <a:pt x="462791" y="1510631"/>
                </a:lnTo>
                <a:lnTo>
                  <a:pt x="452155" y="1501521"/>
                </a:lnTo>
                <a:lnTo>
                  <a:pt x="441953" y="1492195"/>
                </a:lnTo>
                <a:lnTo>
                  <a:pt x="431751" y="1482869"/>
                </a:lnTo>
                <a:lnTo>
                  <a:pt x="421549" y="1473108"/>
                </a:lnTo>
                <a:lnTo>
                  <a:pt x="294346" y="1565720"/>
                </a:lnTo>
                <a:lnTo>
                  <a:pt x="290222" y="1568323"/>
                </a:lnTo>
                <a:lnTo>
                  <a:pt x="286097" y="1570708"/>
                </a:lnTo>
                <a:lnTo>
                  <a:pt x="281756" y="1572227"/>
                </a:lnTo>
                <a:lnTo>
                  <a:pt x="277197" y="1573528"/>
                </a:lnTo>
                <a:lnTo>
                  <a:pt x="272856" y="1574179"/>
                </a:lnTo>
                <a:lnTo>
                  <a:pt x="268298" y="1574830"/>
                </a:lnTo>
                <a:lnTo>
                  <a:pt x="263739" y="1574830"/>
                </a:lnTo>
                <a:lnTo>
                  <a:pt x="259397" y="1574179"/>
                </a:lnTo>
                <a:lnTo>
                  <a:pt x="254839" y="1573311"/>
                </a:lnTo>
                <a:lnTo>
                  <a:pt x="250498" y="1572010"/>
                </a:lnTo>
                <a:lnTo>
                  <a:pt x="246374" y="1570275"/>
                </a:lnTo>
                <a:lnTo>
                  <a:pt x="242249" y="1568106"/>
                </a:lnTo>
                <a:lnTo>
                  <a:pt x="238776" y="1565503"/>
                </a:lnTo>
                <a:lnTo>
                  <a:pt x="235086" y="1562467"/>
                </a:lnTo>
                <a:lnTo>
                  <a:pt x="231829" y="1559214"/>
                </a:lnTo>
                <a:lnTo>
                  <a:pt x="228791" y="1555526"/>
                </a:lnTo>
                <a:lnTo>
                  <a:pt x="135017" y="1426694"/>
                </a:lnTo>
                <a:lnTo>
                  <a:pt x="132412" y="1422790"/>
                </a:lnTo>
                <a:lnTo>
                  <a:pt x="130458" y="1418886"/>
                </a:lnTo>
                <a:lnTo>
                  <a:pt x="128722" y="1414332"/>
                </a:lnTo>
                <a:lnTo>
                  <a:pt x="127419" y="1409994"/>
                </a:lnTo>
                <a:lnTo>
                  <a:pt x="126551" y="1405439"/>
                </a:lnTo>
                <a:lnTo>
                  <a:pt x="126334" y="1401101"/>
                </a:lnTo>
                <a:lnTo>
                  <a:pt x="126334" y="1396330"/>
                </a:lnTo>
                <a:lnTo>
                  <a:pt x="126768" y="1391992"/>
                </a:lnTo>
                <a:lnTo>
                  <a:pt x="127853" y="1387654"/>
                </a:lnTo>
                <a:lnTo>
                  <a:pt x="129156" y="1383317"/>
                </a:lnTo>
                <a:lnTo>
                  <a:pt x="130893" y="1379196"/>
                </a:lnTo>
                <a:lnTo>
                  <a:pt x="133063" y="1375075"/>
                </a:lnTo>
                <a:lnTo>
                  <a:pt x="135668" y="1371171"/>
                </a:lnTo>
                <a:lnTo>
                  <a:pt x="138490" y="1367701"/>
                </a:lnTo>
                <a:lnTo>
                  <a:pt x="141746" y="1364447"/>
                </a:lnTo>
                <a:lnTo>
                  <a:pt x="145653" y="1361411"/>
                </a:lnTo>
                <a:lnTo>
                  <a:pt x="272856" y="1269016"/>
                </a:lnTo>
                <a:lnTo>
                  <a:pt x="266995" y="1256654"/>
                </a:lnTo>
                <a:lnTo>
                  <a:pt x="261351" y="1244074"/>
                </a:lnTo>
                <a:lnTo>
                  <a:pt x="255707" y="1231711"/>
                </a:lnTo>
                <a:lnTo>
                  <a:pt x="250281" y="1218698"/>
                </a:lnTo>
                <a:lnTo>
                  <a:pt x="245071" y="1205902"/>
                </a:lnTo>
                <a:lnTo>
                  <a:pt x="240295" y="1193105"/>
                </a:lnTo>
                <a:lnTo>
                  <a:pt x="235737" y="1180092"/>
                </a:lnTo>
                <a:lnTo>
                  <a:pt x="231178" y="1166862"/>
                </a:lnTo>
                <a:lnTo>
                  <a:pt x="227054" y="1153848"/>
                </a:lnTo>
                <a:lnTo>
                  <a:pt x="222930" y="1140401"/>
                </a:lnTo>
                <a:lnTo>
                  <a:pt x="219457" y="1126737"/>
                </a:lnTo>
                <a:lnTo>
                  <a:pt x="215767" y="1113507"/>
                </a:lnTo>
                <a:lnTo>
                  <a:pt x="212728" y="1099626"/>
                </a:lnTo>
                <a:lnTo>
                  <a:pt x="209689" y="1085962"/>
                </a:lnTo>
                <a:lnTo>
                  <a:pt x="207084" y="1072082"/>
                </a:lnTo>
                <a:lnTo>
                  <a:pt x="204479" y="1058201"/>
                </a:lnTo>
                <a:lnTo>
                  <a:pt x="47104" y="1058201"/>
                </a:lnTo>
                <a:lnTo>
                  <a:pt x="42111" y="1057983"/>
                </a:lnTo>
                <a:lnTo>
                  <a:pt x="37552" y="1057116"/>
                </a:lnTo>
                <a:lnTo>
                  <a:pt x="32994" y="1056032"/>
                </a:lnTo>
                <a:lnTo>
                  <a:pt x="28653" y="1054513"/>
                </a:lnTo>
                <a:lnTo>
                  <a:pt x="24745" y="1052562"/>
                </a:lnTo>
                <a:lnTo>
                  <a:pt x="20839" y="1050175"/>
                </a:lnTo>
                <a:lnTo>
                  <a:pt x="16931" y="1047356"/>
                </a:lnTo>
                <a:lnTo>
                  <a:pt x="13892" y="1044536"/>
                </a:lnTo>
                <a:lnTo>
                  <a:pt x="10853" y="1041283"/>
                </a:lnTo>
                <a:lnTo>
                  <a:pt x="8032" y="1037596"/>
                </a:lnTo>
                <a:lnTo>
                  <a:pt x="5644" y="1033692"/>
                </a:lnTo>
                <a:lnTo>
                  <a:pt x="3690" y="1029571"/>
                </a:lnTo>
                <a:lnTo>
                  <a:pt x="1954" y="1025234"/>
                </a:lnTo>
                <a:lnTo>
                  <a:pt x="1085" y="1020896"/>
                </a:lnTo>
                <a:lnTo>
                  <a:pt x="217" y="1015907"/>
                </a:lnTo>
                <a:lnTo>
                  <a:pt x="0" y="1011353"/>
                </a:lnTo>
                <a:lnTo>
                  <a:pt x="0" y="852156"/>
                </a:lnTo>
                <a:lnTo>
                  <a:pt x="217" y="847601"/>
                </a:lnTo>
                <a:lnTo>
                  <a:pt x="1085" y="843047"/>
                </a:lnTo>
                <a:lnTo>
                  <a:pt x="1954" y="838275"/>
                </a:lnTo>
                <a:lnTo>
                  <a:pt x="3690" y="833937"/>
                </a:lnTo>
                <a:lnTo>
                  <a:pt x="5644" y="830250"/>
                </a:lnTo>
                <a:lnTo>
                  <a:pt x="8032" y="826346"/>
                </a:lnTo>
                <a:lnTo>
                  <a:pt x="10853" y="822659"/>
                </a:lnTo>
                <a:lnTo>
                  <a:pt x="13892" y="819406"/>
                </a:lnTo>
                <a:lnTo>
                  <a:pt x="16931" y="816370"/>
                </a:lnTo>
                <a:lnTo>
                  <a:pt x="20839" y="813550"/>
                </a:lnTo>
                <a:lnTo>
                  <a:pt x="24745" y="811164"/>
                </a:lnTo>
                <a:lnTo>
                  <a:pt x="28653" y="809429"/>
                </a:lnTo>
                <a:lnTo>
                  <a:pt x="32994" y="807477"/>
                </a:lnTo>
                <a:lnTo>
                  <a:pt x="37552" y="806609"/>
                </a:lnTo>
                <a:lnTo>
                  <a:pt x="42111" y="805742"/>
                </a:lnTo>
                <a:lnTo>
                  <a:pt x="47104" y="805525"/>
                </a:lnTo>
                <a:lnTo>
                  <a:pt x="204479" y="805525"/>
                </a:lnTo>
                <a:lnTo>
                  <a:pt x="207084" y="791644"/>
                </a:lnTo>
                <a:lnTo>
                  <a:pt x="209689" y="777764"/>
                </a:lnTo>
                <a:lnTo>
                  <a:pt x="212728" y="764099"/>
                </a:lnTo>
                <a:lnTo>
                  <a:pt x="215767" y="750436"/>
                </a:lnTo>
                <a:lnTo>
                  <a:pt x="219457" y="736771"/>
                </a:lnTo>
                <a:lnTo>
                  <a:pt x="222930" y="723324"/>
                </a:lnTo>
                <a:lnTo>
                  <a:pt x="227054" y="709877"/>
                </a:lnTo>
                <a:lnTo>
                  <a:pt x="231178" y="696647"/>
                </a:lnTo>
                <a:lnTo>
                  <a:pt x="235737" y="683634"/>
                </a:lnTo>
                <a:lnTo>
                  <a:pt x="240295" y="670620"/>
                </a:lnTo>
                <a:lnTo>
                  <a:pt x="245071" y="657607"/>
                </a:lnTo>
                <a:lnTo>
                  <a:pt x="250281" y="644810"/>
                </a:lnTo>
                <a:lnTo>
                  <a:pt x="255707" y="632014"/>
                </a:lnTo>
                <a:lnTo>
                  <a:pt x="261351" y="619434"/>
                </a:lnTo>
                <a:lnTo>
                  <a:pt x="266995" y="607072"/>
                </a:lnTo>
                <a:lnTo>
                  <a:pt x="272856" y="594709"/>
                </a:lnTo>
                <a:lnTo>
                  <a:pt x="145653" y="502098"/>
                </a:lnTo>
                <a:lnTo>
                  <a:pt x="141746" y="499061"/>
                </a:lnTo>
                <a:lnTo>
                  <a:pt x="138490" y="495808"/>
                </a:lnTo>
                <a:lnTo>
                  <a:pt x="135668" y="492337"/>
                </a:lnTo>
                <a:lnTo>
                  <a:pt x="133063" y="488651"/>
                </a:lnTo>
                <a:lnTo>
                  <a:pt x="130893" y="484529"/>
                </a:lnTo>
                <a:lnTo>
                  <a:pt x="129156" y="480409"/>
                </a:lnTo>
                <a:lnTo>
                  <a:pt x="127853" y="475854"/>
                </a:lnTo>
                <a:lnTo>
                  <a:pt x="126768" y="471516"/>
                </a:lnTo>
                <a:lnTo>
                  <a:pt x="126334" y="467178"/>
                </a:lnTo>
                <a:lnTo>
                  <a:pt x="126334" y="462624"/>
                </a:lnTo>
                <a:lnTo>
                  <a:pt x="126551" y="458069"/>
                </a:lnTo>
                <a:lnTo>
                  <a:pt x="127419" y="453515"/>
                </a:lnTo>
                <a:lnTo>
                  <a:pt x="128722" y="449177"/>
                </a:lnTo>
                <a:lnTo>
                  <a:pt x="130458" y="444839"/>
                </a:lnTo>
                <a:lnTo>
                  <a:pt x="132412" y="440718"/>
                </a:lnTo>
                <a:lnTo>
                  <a:pt x="135017" y="436597"/>
                </a:lnTo>
                <a:lnTo>
                  <a:pt x="228791" y="308416"/>
                </a:lnTo>
                <a:lnTo>
                  <a:pt x="231829" y="304512"/>
                </a:lnTo>
                <a:lnTo>
                  <a:pt x="235086" y="301259"/>
                </a:lnTo>
                <a:lnTo>
                  <a:pt x="238776" y="298005"/>
                </a:lnTo>
                <a:lnTo>
                  <a:pt x="242249" y="295619"/>
                </a:lnTo>
                <a:lnTo>
                  <a:pt x="246374" y="293451"/>
                </a:lnTo>
                <a:lnTo>
                  <a:pt x="250498" y="291715"/>
                </a:lnTo>
                <a:lnTo>
                  <a:pt x="254839" y="290414"/>
                </a:lnTo>
                <a:lnTo>
                  <a:pt x="259397" y="289330"/>
                </a:lnTo>
                <a:lnTo>
                  <a:pt x="263739" y="288896"/>
                </a:lnTo>
                <a:lnTo>
                  <a:pt x="268298" y="288896"/>
                </a:lnTo>
                <a:lnTo>
                  <a:pt x="272856" y="289330"/>
                </a:lnTo>
                <a:lnTo>
                  <a:pt x="277197" y="290197"/>
                </a:lnTo>
                <a:lnTo>
                  <a:pt x="281756" y="291499"/>
                </a:lnTo>
                <a:lnTo>
                  <a:pt x="286097" y="293017"/>
                </a:lnTo>
                <a:lnTo>
                  <a:pt x="290222" y="295186"/>
                </a:lnTo>
                <a:lnTo>
                  <a:pt x="294346" y="297788"/>
                </a:lnTo>
                <a:lnTo>
                  <a:pt x="421549" y="390400"/>
                </a:lnTo>
                <a:lnTo>
                  <a:pt x="431751" y="380857"/>
                </a:lnTo>
                <a:lnTo>
                  <a:pt x="441953" y="371314"/>
                </a:lnTo>
                <a:lnTo>
                  <a:pt x="452155" y="361988"/>
                </a:lnTo>
                <a:lnTo>
                  <a:pt x="462791" y="353095"/>
                </a:lnTo>
                <a:lnTo>
                  <a:pt x="473645" y="344203"/>
                </a:lnTo>
                <a:lnTo>
                  <a:pt x="484281" y="335527"/>
                </a:lnTo>
                <a:lnTo>
                  <a:pt x="495135" y="327068"/>
                </a:lnTo>
                <a:lnTo>
                  <a:pt x="506423" y="318827"/>
                </a:lnTo>
                <a:lnTo>
                  <a:pt x="517927" y="310585"/>
                </a:lnTo>
                <a:lnTo>
                  <a:pt x="529215" y="302994"/>
                </a:lnTo>
                <a:lnTo>
                  <a:pt x="540936" y="295186"/>
                </a:lnTo>
                <a:lnTo>
                  <a:pt x="552658" y="287811"/>
                </a:lnTo>
                <a:lnTo>
                  <a:pt x="564597" y="280654"/>
                </a:lnTo>
                <a:lnTo>
                  <a:pt x="576753" y="273497"/>
                </a:lnTo>
                <a:lnTo>
                  <a:pt x="588909" y="266773"/>
                </a:lnTo>
                <a:lnTo>
                  <a:pt x="601282" y="260050"/>
                </a:lnTo>
                <a:lnTo>
                  <a:pt x="552224" y="110396"/>
                </a:lnTo>
                <a:lnTo>
                  <a:pt x="550922" y="105842"/>
                </a:lnTo>
                <a:lnTo>
                  <a:pt x="550488" y="100853"/>
                </a:lnTo>
                <a:lnTo>
                  <a:pt x="550053" y="96299"/>
                </a:lnTo>
                <a:lnTo>
                  <a:pt x="550271" y="91961"/>
                </a:lnTo>
                <a:lnTo>
                  <a:pt x="550704" y="87406"/>
                </a:lnTo>
                <a:lnTo>
                  <a:pt x="552007" y="82852"/>
                </a:lnTo>
                <a:lnTo>
                  <a:pt x="553310" y="78514"/>
                </a:lnTo>
                <a:lnTo>
                  <a:pt x="555046" y="74826"/>
                </a:lnTo>
                <a:lnTo>
                  <a:pt x="557434" y="70706"/>
                </a:lnTo>
                <a:lnTo>
                  <a:pt x="560039" y="67018"/>
                </a:lnTo>
                <a:lnTo>
                  <a:pt x="563078" y="63765"/>
                </a:lnTo>
                <a:lnTo>
                  <a:pt x="566551" y="60512"/>
                </a:lnTo>
                <a:lnTo>
                  <a:pt x="570024" y="57693"/>
                </a:lnTo>
                <a:lnTo>
                  <a:pt x="573931" y="55090"/>
                </a:lnTo>
                <a:lnTo>
                  <a:pt x="578056" y="53137"/>
                </a:lnTo>
                <a:lnTo>
                  <a:pt x="582614" y="51402"/>
                </a:lnTo>
                <a:lnTo>
                  <a:pt x="733912" y="1952"/>
                </a:lnTo>
                <a:lnTo>
                  <a:pt x="738470" y="868"/>
                </a:lnTo>
                <a:lnTo>
                  <a:pt x="743246" y="216"/>
                </a:ln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nvGrpSpPr>
          <p:cNvPr id="6" name="Group 6"/>
          <p:cNvGrpSpPr/>
          <p:nvPr/>
        </p:nvGrpSpPr>
        <p:grpSpPr>
          <a:xfrm>
            <a:off x="6184200" y="2878170"/>
            <a:ext cx="461677" cy="550831"/>
            <a:chOff x="6184200" y="2878170"/>
            <a:chExt cx="461677" cy="550831"/>
          </a:xfrm>
        </p:grpSpPr>
        <p:sp>
          <p:nvSpPr>
            <p:cNvPr id="7" name="Freeform 7"/>
            <p:cNvSpPr/>
            <p:nvPr/>
          </p:nvSpPr>
          <p:spPr>
            <a:xfrm>
              <a:off x="6350411" y="2984088"/>
              <a:ext cx="147161" cy="176213"/>
            </a:xfrm>
            <a:custGeom>
              <a:rect l="l" t="t" r="r" b="b"/>
              <a:pathLst>
                <a:path w="56" h="67">
                  <a:moveTo>
                    <a:pt x="28" y="0"/>
                  </a:moveTo>
                  <a:cubicBezTo>
                    <a:pt x="13" y="0"/>
                    <a:pt x="0" y="13"/>
                    <a:pt x="0" y="28"/>
                  </a:cubicBezTo>
                  <a:cubicBezTo>
                    <a:pt x="0" y="34"/>
                    <a:pt x="2" y="40"/>
                    <a:pt x="7" y="46"/>
                  </a:cubicBezTo>
                  <a:cubicBezTo>
                    <a:pt x="11" y="52"/>
                    <a:pt x="15" y="58"/>
                    <a:pt x="16" y="65"/>
                  </a:cubicBezTo>
                  <a:cubicBezTo>
                    <a:pt x="16" y="67"/>
                    <a:pt x="16" y="67"/>
                    <a:pt x="16" y="67"/>
                  </a:cubicBezTo>
                  <a:cubicBezTo>
                    <a:pt x="25" y="67"/>
                    <a:pt x="25" y="67"/>
                    <a:pt x="25" y="67"/>
                  </a:cubicBezTo>
                  <a:cubicBezTo>
                    <a:pt x="26" y="65"/>
                    <a:pt x="26" y="65"/>
                    <a:pt x="26" y="65"/>
                  </a:cubicBezTo>
                  <a:cubicBezTo>
                    <a:pt x="26" y="61"/>
                    <a:pt x="26" y="50"/>
                    <a:pt x="22" y="42"/>
                  </a:cubicBezTo>
                  <a:cubicBezTo>
                    <a:pt x="24" y="42"/>
                    <a:pt x="26" y="41"/>
                    <a:pt x="28" y="41"/>
                  </a:cubicBezTo>
                  <a:cubicBezTo>
                    <a:pt x="29" y="41"/>
                    <a:pt x="29" y="41"/>
                    <a:pt x="29" y="41"/>
                  </a:cubicBezTo>
                  <a:cubicBezTo>
                    <a:pt x="31" y="41"/>
                    <a:pt x="33" y="42"/>
                    <a:pt x="34" y="42"/>
                  </a:cubicBezTo>
                  <a:cubicBezTo>
                    <a:pt x="32" y="48"/>
                    <a:pt x="31" y="55"/>
                    <a:pt x="31" y="65"/>
                  </a:cubicBezTo>
                  <a:cubicBezTo>
                    <a:pt x="31" y="67"/>
                    <a:pt x="31" y="67"/>
                    <a:pt x="31" y="67"/>
                  </a:cubicBezTo>
                  <a:cubicBezTo>
                    <a:pt x="40" y="67"/>
                    <a:pt x="40" y="67"/>
                    <a:pt x="40" y="67"/>
                  </a:cubicBezTo>
                  <a:cubicBezTo>
                    <a:pt x="41" y="65"/>
                    <a:pt x="41" y="65"/>
                    <a:pt x="41" y="65"/>
                  </a:cubicBezTo>
                  <a:cubicBezTo>
                    <a:pt x="42" y="58"/>
                    <a:pt x="46" y="52"/>
                    <a:pt x="50" y="46"/>
                  </a:cubicBezTo>
                  <a:cubicBezTo>
                    <a:pt x="54" y="41"/>
                    <a:pt x="56" y="34"/>
                    <a:pt x="56" y="28"/>
                  </a:cubicBezTo>
                  <a:cubicBezTo>
                    <a:pt x="56" y="13"/>
                    <a:pt x="44" y="0"/>
                    <a:pt x="28" y="0"/>
                  </a:cubicBez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8" name="Freeform 8"/>
            <p:cNvSpPr/>
            <p:nvPr/>
          </p:nvSpPr>
          <p:spPr>
            <a:xfrm>
              <a:off x="6184200" y="2878170"/>
              <a:ext cx="461677" cy="550831"/>
            </a:xfrm>
            <a:custGeom>
              <a:rect l="l" t="t" r="r" b="b"/>
              <a:pathLst>
                <a:path w="175" h="209">
                  <a:moveTo>
                    <a:pt x="146" y="24"/>
                  </a:moveTo>
                  <a:cubicBezTo>
                    <a:pt x="126" y="8"/>
                    <a:pt x="100" y="0"/>
                    <a:pt x="66" y="8"/>
                  </a:cubicBezTo>
                  <a:cubicBezTo>
                    <a:pt x="42" y="15"/>
                    <a:pt x="21" y="33"/>
                    <a:pt x="16" y="67"/>
                  </a:cubicBezTo>
                  <a:cubicBezTo>
                    <a:pt x="14" y="78"/>
                    <a:pt x="16" y="84"/>
                    <a:pt x="16" y="85"/>
                  </a:cubicBezTo>
                  <a:cubicBezTo>
                    <a:pt x="18" y="87"/>
                    <a:pt x="20" y="91"/>
                    <a:pt x="20" y="94"/>
                  </a:cubicBezTo>
                  <a:cubicBezTo>
                    <a:pt x="20" y="95"/>
                    <a:pt x="19" y="96"/>
                    <a:pt x="19" y="97"/>
                  </a:cubicBezTo>
                  <a:cubicBezTo>
                    <a:pt x="2" y="121"/>
                    <a:pt x="2" y="121"/>
                    <a:pt x="2" y="121"/>
                  </a:cubicBezTo>
                  <a:cubicBezTo>
                    <a:pt x="1" y="123"/>
                    <a:pt x="0" y="125"/>
                    <a:pt x="1" y="127"/>
                  </a:cubicBezTo>
                  <a:cubicBezTo>
                    <a:pt x="4" y="132"/>
                    <a:pt x="12" y="131"/>
                    <a:pt x="14" y="132"/>
                  </a:cubicBezTo>
                  <a:cubicBezTo>
                    <a:pt x="16" y="133"/>
                    <a:pt x="17" y="136"/>
                    <a:pt x="16" y="139"/>
                  </a:cubicBezTo>
                  <a:cubicBezTo>
                    <a:pt x="15" y="141"/>
                    <a:pt x="13" y="145"/>
                    <a:pt x="15" y="146"/>
                  </a:cubicBezTo>
                  <a:cubicBezTo>
                    <a:pt x="17" y="147"/>
                    <a:pt x="19" y="148"/>
                    <a:pt x="19" y="148"/>
                  </a:cubicBezTo>
                  <a:cubicBezTo>
                    <a:pt x="19" y="148"/>
                    <a:pt x="16" y="149"/>
                    <a:pt x="16" y="151"/>
                  </a:cubicBezTo>
                  <a:cubicBezTo>
                    <a:pt x="15" y="153"/>
                    <a:pt x="16" y="156"/>
                    <a:pt x="19" y="157"/>
                  </a:cubicBezTo>
                  <a:cubicBezTo>
                    <a:pt x="19" y="157"/>
                    <a:pt x="22" y="164"/>
                    <a:pt x="21" y="171"/>
                  </a:cubicBezTo>
                  <a:cubicBezTo>
                    <a:pt x="20" y="177"/>
                    <a:pt x="18" y="183"/>
                    <a:pt x="23" y="187"/>
                  </a:cubicBezTo>
                  <a:cubicBezTo>
                    <a:pt x="28" y="191"/>
                    <a:pt x="48" y="188"/>
                    <a:pt x="60" y="184"/>
                  </a:cubicBezTo>
                  <a:cubicBezTo>
                    <a:pt x="60" y="184"/>
                    <a:pt x="64" y="191"/>
                    <a:pt x="68" y="209"/>
                  </a:cubicBezTo>
                  <a:cubicBezTo>
                    <a:pt x="152" y="183"/>
                    <a:pt x="152" y="183"/>
                    <a:pt x="152" y="183"/>
                  </a:cubicBezTo>
                  <a:cubicBezTo>
                    <a:pt x="147" y="170"/>
                    <a:pt x="145" y="163"/>
                    <a:pt x="145" y="159"/>
                  </a:cubicBezTo>
                  <a:cubicBezTo>
                    <a:pt x="143" y="148"/>
                    <a:pt x="160" y="128"/>
                    <a:pt x="166" y="106"/>
                  </a:cubicBezTo>
                  <a:cubicBezTo>
                    <a:pt x="173" y="81"/>
                    <a:pt x="175" y="48"/>
                    <a:pt x="146" y="24"/>
                  </a:cubicBezTo>
                  <a:close/>
                  <a:moveTo>
                    <a:pt x="118" y="90"/>
                  </a:moveTo>
                  <a:cubicBezTo>
                    <a:pt x="112" y="98"/>
                    <a:pt x="110" y="104"/>
                    <a:pt x="110" y="110"/>
                  </a:cubicBezTo>
                  <a:cubicBezTo>
                    <a:pt x="110" y="128"/>
                    <a:pt x="110" y="128"/>
                    <a:pt x="110" y="128"/>
                  </a:cubicBezTo>
                  <a:cubicBezTo>
                    <a:pt x="110" y="133"/>
                    <a:pt x="107" y="136"/>
                    <a:pt x="104" y="136"/>
                  </a:cubicBezTo>
                  <a:cubicBezTo>
                    <a:pt x="97" y="136"/>
                    <a:pt x="97" y="136"/>
                    <a:pt x="97" y="136"/>
                  </a:cubicBezTo>
                  <a:cubicBezTo>
                    <a:pt x="96" y="136"/>
                    <a:pt x="96" y="136"/>
                    <a:pt x="96" y="136"/>
                  </a:cubicBezTo>
                  <a:cubicBezTo>
                    <a:pt x="95" y="138"/>
                    <a:pt x="93" y="139"/>
                    <a:pt x="91" y="139"/>
                  </a:cubicBezTo>
                  <a:cubicBezTo>
                    <a:pt x="89" y="139"/>
                    <a:pt x="88" y="138"/>
                    <a:pt x="87" y="136"/>
                  </a:cubicBezTo>
                  <a:cubicBezTo>
                    <a:pt x="86" y="136"/>
                    <a:pt x="86" y="136"/>
                    <a:pt x="86" y="136"/>
                  </a:cubicBezTo>
                  <a:cubicBezTo>
                    <a:pt x="79" y="136"/>
                    <a:pt x="79" y="136"/>
                    <a:pt x="79" y="136"/>
                  </a:cubicBezTo>
                  <a:cubicBezTo>
                    <a:pt x="76" y="136"/>
                    <a:pt x="73" y="133"/>
                    <a:pt x="73" y="129"/>
                  </a:cubicBezTo>
                  <a:cubicBezTo>
                    <a:pt x="73" y="110"/>
                    <a:pt x="73" y="110"/>
                    <a:pt x="73" y="110"/>
                  </a:cubicBezTo>
                  <a:cubicBezTo>
                    <a:pt x="73" y="104"/>
                    <a:pt x="70" y="98"/>
                    <a:pt x="65" y="90"/>
                  </a:cubicBezTo>
                  <a:cubicBezTo>
                    <a:pt x="59" y="83"/>
                    <a:pt x="57" y="76"/>
                    <a:pt x="57" y="68"/>
                  </a:cubicBezTo>
                  <a:cubicBezTo>
                    <a:pt x="57" y="49"/>
                    <a:pt x="72" y="34"/>
                    <a:pt x="91" y="34"/>
                  </a:cubicBezTo>
                  <a:cubicBezTo>
                    <a:pt x="110" y="34"/>
                    <a:pt x="126" y="49"/>
                    <a:pt x="126" y="68"/>
                  </a:cubicBezTo>
                  <a:cubicBezTo>
                    <a:pt x="126" y="76"/>
                    <a:pt x="123" y="83"/>
                    <a:pt x="118" y="90"/>
                  </a:cubicBez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grpSp>
        <p:nvGrpSpPr>
          <p:cNvPr id="9" name="Group 9"/>
          <p:cNvGrpSpPr/>
          <p:nvPr/>
        </p:nvGrpSpPr>
        <p:grpSpPr>
          <a:xfrm>
            <a:off x="1996032" y="4065529"/>
            <a:ext cx="664560" cy="579786"/>
            <a:chOff x="1996032" y="4065529"/>
            <a:chExt cx="664560" cy="579786"/>
          </a:xfrm>
        </p:grpSpPr>
        <p:sp>
          <p:nvSpPr>
            <p:cNvPr id="10" name="Freeform 10"/>
            <p:cNvSpPr/>
            <p:nvPr/>
          </p:nvSpPr>
          <p:spPr>
            <a:xfrm>
              <a:off x="1996032" y="4204879"/>
              <a:ext cx="440436" cy="440436"/>
            </a:xfrm>
            <a:custGeom>
              <a:rect l="l" t="t" r="r" b="b"/>
              <a:pathLst>
                <a:path w="167" h="167">
                  <a:moveTo>
                    <a:pt x="161" y="71"/>
                  </a:moveTo>
                  <a:cubicBezTo>
                    <a:pt x="148" y="71"/>
                    <a:pt x="148" y="71"/>
                    <a:pt x="148" y="71"/>
                  </a:cubicBezTo>
                  <a:cubicBezTo>
                    <a:pt x="146" y="62"/>
                    <a:pt x="143" y="54"/>
                    <a:pt x="138" y="47"/>
                  </a:cubicBezTo>
                  <a:cubicBezTo>
                    <a:pt x="147" y="38"/>
                    <a:pt x="147" y="38"/>
                    <a:pt x="147" y="38"/>
                  </a:cubicBezTo>
                  <a:cubicBezTo>
                    <a:pt x="149" y="36"/>
                    <a:pt x="150" y="32"/>
                    <a:pt x="148" y="31"/>
                  </a:cubicBezTo>
                  <a:cubicBezTo>
                    <a:pt x="136" y="19"/>
                    <a:pt x="136" y="19"/>
                    <a:pt x="136" y="19"/>
                  </a:cubicBezTo>
                  <a:cubicBezTo>
                    <a:pt x="135" y="17"/>
                    <a:pt x="131" y="18"/>
                    <a:pt x="129" y="20"/>
                  </a:cubicBezTo>
                  <a:cubicBezTo>
                    <a:pt x="120" y="29"/>
                    <a:pt x="120" y="29"/>
                    <a:pt x="120" y="29"/>
                  </a:cubicBezTo>
                  <a:cubicBezTo>
                    <a:pt x="113" y="24"/>
                    <a:pt x="105" y="21"/>
                    <a:pt x="96" y="19"/>
                  </a:cubicBezTo>
                  <a:cubicBezTo>
                    <a:pt x="96" y="6"/>
                    <a:pt x="96" y="6"/>
                    <a:pt x="96" y="6"/>
                  </a:cubicBezTo>
                  <a:cubicBezTo>
                    <a:pt x="96" y="3"/>
                    <a:pt x="94" y="0"/>
                    <a:pt x="92" y="0"/>
                  </a:cubicBezTo>
                  <a:cubicBezTo>
                    <a:pt x="75" y="0"/>
                    <a:pt x="75" y="0"/>
                    <a:pt x="75" y="0"/>
                  </a:cubicBezTo>
                  <a:cubicBezTo>
                    <a:pt x="73" y="0"/>
                    <a:pt x="71" y="3"/>
                    <a:pt x="71" y="6"/>
                  </a:cubicBezTo>
                  <a:cubicBezTo>
                    <a:pt x="71" y="19"/>
                    <a:pt x="71" y="19"/>
                    <a:pt x="71" y="19"/>
                  </a:cubicBezTo>
                  <a:cubicBezTo>
                    <a:pt x="62" y="21"/>
                    <a:pt x="54" y="24"/>
                    <a:pt x="46" y="29"/>
                  </a:cubicBezTo>
                  <a:cubicBezTo>
                    <a:pt x="37" y="20"/>
                    <a:pt x="37" y="20"/>
                    <a:pt x="37" y="20"/>
                  </a:cubicBezTo>
                  <a:cubicBezTo>
                    <a:pt x="35" y="18"/>
                    <a:pt x="32" y="17"/>
                    <a:pt x="30" y="19"/>
                  </a:cubicBezTo>
                  <a:cubicBezTo>
                    <a:pt x="18" y="31"/>
                    <a:pt x="18" y="31"/>
                    <a:pt x="18" y="31"/>
                  </a:cubicBezTo>
                  <a:cubicBezTo>
                    <a:pt x="17" y="32"/>
                    <a:pt x="17" y="36"/>
                    <a:pt x="19" y="38"/>
                  </a:cubicBezTo>
                  <a:cubicBezTo>
                    <a:pt x="29" y="47"/>
                    <a:pt x="29" y="47"/>
                    <a:pt x="29" y="47"/>
                  </a:cubicBezTo>
                  <a:cubicBezTo>
                    <a:pt x="24" y="54"/>
                    <a:pt x="20" y="62"/>
                    <a:pt x="19" y="71"/>
                  </a:cubicBezTo>
                  <a:cubicBezTo>
                    <a:pt x="6" y="71"/>
                    <a:pt x="6" y="71"/>
                    <a:pt x="6" y="71"/>
                  </a:cubicBezTo>
                  <a:cubicBezTo>
                    <a:pt x="2" y="71"/>
                    <a:pt x="0" y="73"/>
                    <a:pt x="0" y="75"/>
                  </a:cubicBezTo>
                  <a:cubicBezTo>
                    <a:pt x="0" y="92"/>
                    <a:pt x="0" y="92"/>
                    <a:pt x="0" y="92"/>
                  </a:cubicBezTo>
                  <a:cubicBezTo>
                    <a:pt x="0" y="94"/>
                    <a:pt x="2" y="96"/>
                    <a:pt x="6" y="96"/>
                  </a:cubicBezTo>
                  <a:cubicBezTo>
                    <a:pt x="19" y="96"/>
                    <a:pt x="19" y="96"/>
                    <a:pt x="19" y="96"/>
                  </a:cubicBezTo>
                  <a:cubicBezTo>
                    <a:pt x="20" y="105"/>
                    <a:pt x="24" y="113"/>
                    <a:pt x="29" y="120"/>
                  </a:cubicBezTo>
                  <a:cubicBezTo>
                    <a:pt x="19" y="130"/>
                    <a:pt x="19" y="130"/>
                    <a:pt x="19" y="130"/>
                  </a:cubicBezTo>
                  <a:cubicBezTo>
                    <a:pt x="17" y="132"/>
                    <a:pt x="17" y="135"/>
                    <a:pt x="18" y="137"/>
                  </a:cubicBezTo>
                  <a:cubicBezTo>
                    <a:pt x="30" y="148"/>
                    <a:pt x="30" y="148"/>
                    <a:pt x="30" y="148"/>
                  </a:cubicBezTo>
                  <a:cubicBezTo>
                    <a:pt x="32" y="150"/>
                    <a:pt x="35" y="150"/>
                    <a:pt x="37" y="147"/>
                  </a:cubicBezTo>
                  <a:cubicBezTo>
                    <a:pt x="46" y="138"/>
                    <a:pt x="46" y="138"/>
                    <a:pt x="46" y="138"/>
                  </a:cubicBezTo>
                  <a:cubicBezTo>
                    <a:pt x="54" y="143"/>
                    <a:pt x="62" y="147"/>
                    <a:pt x="71" y="148"/>
                  </a:cubicBezTo>
                  <a:cubicBezTo>
                    <a:pt x="71" y="161"/>
                    <a:pt x="71" y="161"/>
                    <a:pt x="71" y="161"/>
                  </a:cubicBezTo>
                  <a:cubicBezTo>
                    <a:pt x="71" y="164"/>
                    <a:pt x="73" y="167"/>
                    <a:pt x="75" y="167"/>
                  </a:cubicBezTo>
                  <a:cubicBezTo>
                    <a:pt x="92" y="167"/>
                    <a:pt x="92" y="167"/>
                    <a:pt x="92" y="167"/>
                  </a:cubicBezTo>
                  <a:cubicBezTo>
                    <a:pt x="94" y="167"/>
                    <a:pt x="96" y="164"/>
                    <a:pt x="96" y="161"/>
                  </a:cubicBezTo>
                  <a:cubicBezTo>
                    <a:pt x="96" y="148"/>
                    <a:pt x="96" y="148"/>
                    <a:pt x="96" y="148"/>
                  </a:cubicBezTo>
                  <a:cubicBezTo>
                    <a:pt x="105" y="147"/>
                    <a:pt x="113" y="143"/>
                    <a:pt x="120" y="138"/>
                  </a:cubicBezTo>
                  <a:cubicBezTo>
                    <a:pt x="129" y="147"/>
                    <a:pt x="129" y="147"/>
                    <a:pt x="129" y="147"/>
                  </a:cubicBezTo>
                  <a:cubicBezTo>
                    <a:pt x="131" y="150"/>
                    <a:pt x="135" y="150"/>
                    <a:pt x="136" y="148"/>
                  </a:cubicBezTo>
                  <a:cubicBezTo>
                    <a:pt x="148" y="137"/>
                    <a:pt x="148" y="137"/>
                    <a:pt x="148" y="137"/>
                  </a:cubicBezTo>
                  <a:cubicBezTo>
                    <a:pt x="150" y="135"/>
                    <a:pt x="149" y="132"/>
                    <a:pt x="147" y="130"/>
                  </a:cubicBezTo>
                  <a:cubicBezTo>
                    <a:pt x="138" y="120"/>
                    <a:pt x="138" y="120"/>
                    <a:pt x="138" y="120"/>
                  </a:cubicBezTo>
                  <a:cubicBezTo>
                    <a:pt x="143" y="113"/>
                    <a:pt x="146" y="105"/>
                    <a:pt x="148" y="96"/>
                  </a:cubicBezTo>
                  <a:cubicBezTo>
                    <a:pt x="161" y="96"/>
                    <a:pt x="161" y="96"/>
                    <a:pt x="161" y="96"/>
                  </a:cubicBezTo>
                  <a:cubicBezTo>
                    <a:pt x="164" y="96"/>
                    <a:pt x="167" y="94"/>
                    <a:pt x="167" y="92"/>
                  </a:cubicBezTo>
                  <a:cubicBezTo>
                    <a:pt x="167" y="75"/>
                    <a:pt x="167" y="75"/>
                    <a:pt x="167" y="75"/>
                  </a:cubicBezTo>
                  <a:cubicBezTo>
                    <a:pt x="167" y="73"/>
                    <a:pt x="164" y="71"/>
                    <a:pt x="161" y="71"/>
                  </a:cubicBezTo>
                  <a:close/>
                  <a:moveTo>
                    <a:pt x="83" y="114"/>
                  </a:moveTo>
                  <a:cubicBezTo>
                    <a:pt x="66" y="114"/>
                    <a:pt x="52" y="101"/>
                    <a:pt x="52" y="84"/>
                  </a:cubicBezTo>
                  <a:cubicBezTo>
                    <a:pt x="52" y="67"/>
                    <a:pt x="66" y="53"/>
                    <a:pt x="83" y="53"/>
                  </a:cubicBezTo>
                  <a:cubicBezTo>
                    <a:pt x="100" y="53"/>
                    <a:pt x="114" y="67"/>
                    <a:pt x="114" y="84"/>
                  </a:cubicBezTo>
                  <a:cubicBezTo>
                    <a:pt x="114" y="101"/>
                    <a:pt x="100" y="114"/>
                    <a:pt x="83" y="114"/>
                  </a:cubicBezTo>
                  <a:close/>
                </a:path>
              </a:pathLst>
            </a:custGeom>
            <a:solidFill>
              <a:schemeClr val="accent4">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1" name="Freeform 11"/>
            <p:cNvSpPr/>
            <p:nvPr/>
          </p:nvSpPr>
          <p:spPr>
            <a:xfrm>
              <a:off x="2341695" y="4065529"/>
              <a:ext cx="318897" cy="316706"/>
            </a:xfrm>
            <a:custGeom>
              <a:rect l="l" t="t" r="r" b="b"/>
              <a:pathLst>
                <a:path w="120" h="120">
                  <a:moveTo>
                    <a:pt x="117" y="51"/>
                  </a:moveTo>
                  <a:cubicBezTo>
                    <a:pt x="108" y="51"/>
                    <a:pt x="108" y="51"/>
                    <a:pt x="108" y="51"/>
                  </a:cubicBezTo>
                  <a:cubicBezTo>
                    <a:pt x="106" y="44"/>
                    <a:pt x="104" y="38"/>
                    <a:pt x="100" y="33"/>
                  </a:cubicBezTo>
                  <a:cubicBezTo>
                    <a:pt x="107" y="27"/>
                    <a:pt x="107" y="27"/>
                    <a:pt x="107" y="27"/>
                  </a:cubicBezTo>
                  <a:cubicBezTo>
                    <a:pt x="109" y="25"/>
                    <a:pt x="109" y="23"/>
                    <a:pt x="108" y="22"/>
                  </a:cubicBezTo>
                  <a:cubicBezTo>
                    <a:pt x="99" y="13"/>
                    <a:pt x="99" y="13"/>
                    <a:pt x="99" y="13"/>
                  </a:cubicBezTo>
                  <a:cubicBezTo>
                    <a:pt x="98" y="12"/>
                    <a:pt x="96" y="12"/>
                    <a:pt x="94" y="14"/>
                  </a:cubicBezTo>
                  <a:cubicBezTo>
                    <a:pt x="87" y="20"/>
                    <a:pt x="87" y="20"/>
                    <a:pt x="87" y="20"/>
                  </a:cubicBezTo>
                  <a:cubicBezTo>
                    <a:pt x="82" y="17"/>
                    <a:pt x="76" y="14"/>
                    <a:pt x="70" y="13"/>
                  </a:cubicBezTo>
                  <a:cubicBezTo>
                    <a:pt x="70" y="4"/>
                    <a:pt x="70" y="4"/>
                    <a:pt x="70" y="4"/>
                  </a:cubicBezTo>
                  <a:cubicBezTo>
                    <a:pt x="70" y="1"/>
                    <a:pt x="69" y="0"/>
                    <a:pt x="67" y="0"/>
                  </a:cubicBezTo>
                  <a:cubicBezTo>
                    <a:pt x="55" y="0"/>
                    <a:pt x="55" y="0"/>
                    <a:pt x="55" y="0"/>
                  </a:cubicBezTo>
                  <a:cubicBezTo>
                    <a:pt x="53" y="0"/>
                    <a:pt x="52" y="1"/>
                    <a:pt x="52" y="4"/>
                  </a:cubicBezTo>
                  <a:cubicBezTo>
                    <a:pt x="52" y="13"/>
                    <a:pt x="52" y="13"/>
                    <a:pt x="52" y="13"/>
                  </a:cubicBezTo>
                  <a:cubicBezTo>
                    <a:pt x="45" y="14"/>
                    <a:pt x="39" y="17"/>
                    <a:pt x="34" y="20"/>
                  </a:cubicBezTo>
                  <a:cubicBezTo>
                    <a:pt x="28" y="14"/>
                    <a:pt x="28" y="14"/>
                    <a:pt x="28" y="14"/>
                  </a:cubicBezTo>
                  <a:cubicBezTo>
                    <a:pt x="26" y="12"/>
                    <a:pt x="24" y="12"/>
                    <a:pt x="22" y="13"/>
                  </a:cubicBezTo>
                  <a:cubicBezTo>
                    <a:pt x="14" y="22"/>
                    <a:pt x="14" y="22"/>
                    <a:pt x="14" y="22"/>
                  </a:cubicBezTo>
                  <a:cubicBezTo>
                    <a:pt x="13" y="23"/>
                    <a:pt x="13" y="25"/>
                    <a:pt x="15" y="27"/>
                  </a:cubicBezTo>
                  <a:cubicBezTo>
                    <a:pt x="21" y="33"/>
                    <a:pt x="21" y="33"/>
                    <a:pt x="21" y="33"/>
                  </a:cubicBezTo>
                  <a:cubicBezTo>
                    <a:pt x="18" y="38"/>
                    <a:pt x="15" y="44"/>
                    <a:pt x="14" y="51"/>
                  </a:cubicBezTo>
                  <a:cubicBezTo>
                    <a:pt x="5" y="51"/>
                    <a:pt x="5" y="51"/>
                    <a:pt x="5" y="51"/>
                  </a:cubicBezTo>
                  <a:cubicBezTo>
                    <a:pt x="2" y="51"/>
                    <a:pt x="0" y="52"/>
                    <a:pt x="0" y="54"/>
                  </a:cubicBezTo>
                  <a:cubicBezTo>
                    <a:pt x="0" y="66"/>
                    <a:pt x="0" y="66"/>
                    <a:pt x="0" y="66"/>
                  </a:cubicBezTo>
                  <a:cubicBezTo>
                    <a:pt x="0" y="68"/>
                    <a:pt x="2" y="69"/>
                    <a:pt x="5" y="69"/>
                  </a:cubicBezTo>
                  <a:cubicBezTo>
                    <a:pt x="14" y="69"/>
                    <a:pt x="14" y="69"/>
                    <a:pt x="14" y="69"/>
                  </a:cubicBezTo>
                  <a:cubicBezTo>
                    <a:pt x="15" y="76"/>
                    <a:pt x="18" y="81"/>
                    <a:pt x="21" y="87"/>
                  </a:cubicBezTo>
                  <a:cubicBezTo>
                    <a:pt x="15" y="93"/>
                    <a:pt x="15" y="93"/>
                    <a:pt x="15" y="93"/>
                  </a:cubicBezTo>
                  <a:cubicBezTo>
                    <a:pt x="13" y="95"/>
                    <a:pt x="13" y="97"/>
                    <a:pt x="14" y="98"/>
                  </a:cubicBezTo>
                  <a:cubicBezTo>
                    <a:pt x="22" y="107"/>
                    <a:pt x="22" y="107"/>
                    <a:pt x="22" y="107"/>
                  </a:cubicBezTo>
                  <a:cubicBezTo>
                    <a:pt x="24" y="108"/>
                    <a:pt x="26" y="108"/>
                    <a:pt x="28" y="106"/>
                  </a:cubicBezTo>
                  <a:cubicBezTo>
                    <a:pt x="34" y="100"/>
                    <a:pt x="34" y="100"/>
                    <a:pt x="34" y="100"/>
                  </a:cubicBezTo>
                  <a:cubicBezTo>
                    <a:pt x="39" y="103"/>
                    <a:pt x="45" y="106"/>
                    <a:pt x="52" y="107"/>
                  </a:cubicBezTo>
                  <a:cubicBezTo>
                    <a:pt x="52" y="116"/>
                    <a:pt x="52" y="116"/>
                    <a:pt x="52" y="116"/>
                  </a:cubicBezTo>
                  <a:cubicBezTo>
                    <a:pt x="52" y="118"/>
                    <a:pt x="53" y="120"/>
                    <a:pt x="55" y="120"/>
                  </a:cubicBezTo>
                  <a:cubicBezTo>
                    <a:pt x="67" y="120"/>
                    <a:pt x="67" y="120"/>
                    <a:pt x="67" y="120"/>
                  </a:cubicBezTo>
                  <a:cubicBezTo>
                    <a:pt x="69" y="120"/>
                    <a:pt x="70" y="118"/>
                    <a:pt x="70" y="116"/>
                  </a:cubicBezTo>
                  <a:cubicBezTo>
                    <a:pt x="70" y="107"/>
                    <a:pt x="70" y="107"/>
                    <a:pt x="70" y="107"/>
                  </a:cubicBezTo>
                  <a:cubicBezTo>
                    <a:pt x="76" y="106"/>
                    <a:pt x="82" y="103"/>
                    <a:pt x="87" y="100"/>
                  </a:cubicBezTo>
                  <a:cubicBezTo>
                    <a:pt x="94" y="106"/>
                    <a:pt x="94" y="106"/>
                    <a:pt x="94" y="106"/>
                  </a:cubicBezTo>
                  <a:cubicBezTo>
                    <a:pt x="96" y="108"/>
                    <a:pt x="98" y="108"/>
                    <a:pt x="99" y="107"/>
                  </a:cubicBezTo>
                  <a:cubicBezTo>
                    <a:pt x="108" y="98"/>
                    <a:pt x="108" y="98"/>
                    <a:pt x="108" y="98"/>
                  </a:cubicBezTo>
                  <a:cubicBezTo>
                    <a:pt x="109" y="97"/>
                    <a:pt x="109" y="95"/>
                    <a:pt x="107" y="93"/>
                  </a:cubicBezTo>
                  <a:cubicBezTo>
                    <a:pt x="100" y="87"/>
                    <a:pt x="100" y="87"/>
                    <a:pt x="100" y="87"/>
                  </a:cubicBezTo>
                  <a:cubicBezTo>
                    <a:pt x="104" y="81"/>
                    <a:pt x="106" y="76"/>
                    <a:pt x="108" y="69"/>
                  </a:cubicBezTo>
                  <a:cubicBezTo>
                    <a:pt x="117" y="69"/>
                    <a:pt x="117" y="69"/>
                    <a:pt x="117" y="69"/>
                  </a:cubicBezTo>
                  <a:cubicBezTo>
                    <a:pt x="119" y="69"/>
                    <a:pt x="121" y="68"/>
                    <a:pt x="121" y="66"/>
                  </a:cubicBezTo>
                  <a:cubicBezTo>
                    <a:pt x="121" y="54"/>
                    <a:pt x="121" y="54"/>
                    <a:pt x="121" y="54"/>
                  </a:cubicBezTo>
                  <a:cubicBezTo>
                    <a:pt x="121" y="52"/>
                    <a:pt x="119" y="51"/>
                    <a:pt x="117" y="51"/>
                  </a:cubicBezTo>
                  <a:close/>
                  <a:moveTo>
                    <a:pt x="61" y="82"/>
                  </a:moveTo>
                  <a:cubicBezTo>
                    <a:pt x="48" y="82"/>
                    <a:pt x="38" y="72"/>
                    <a:pt x="38" y="60"/>
                  </a:cubicBezTo>
                  <a:cubicBezTo>
                    <a:pt x="38" y="48"/>
                    <a:pt x="48" y="38"/>
                    <a:pt x="61" y="38"/>
                  </a:cubicBezTo>
                  <a:cubicBezTo>
                    <a:pt x="73" y="38"/>
                    <a:pt x="83" y="48"/>
                    <a:pt x="83" y="60"/>
                  </a:cubicBezTo>
                  <a:cubicBezTo>
                    <a:pt x="83" y="72"/>
                    <a:pt x="73" y="82"/>
                    <a:pt x="61" y="82"/>
                  </a:cubicBezTo>
                  <a:close/>
                </a:path>
              </a:pathLst>
            </a:custGeom>
            <a:solidFill>
              <a:schemeClr val="accent4">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grpSp>
        <p:nvGrpSpPr>
          <p:cNvPr id="12" name="Group 12"/>
          <p:cNvGrpSpPr/>
          <p:nvPr/>
        </p:nvGrpSpPr>
        <p:grpSpPr>
          <a:xfrm>
            <a:off x="4836987" y="4210981"/>
            <a:ext cx="577691" cy="614457"/>
            <a:chOff x="4836987" y="4210981"/>
            <a:chExt cx="577691" cy="614457"/>
          </a:xfrm>
        </p:grpSpPr>
        <p:sp>
          <p:nvSpPr>
            <p:cNvPr id="13" name="Freeform 13"/>
            <p:cNvSpPr/>
            <p:nvPr/>
          </p:nvSpPr>
          <p:spPr>
            <a:xfrm>
              <a:off x="5174934" y="4210981"/>
              <a:ext cx="239744" cy="269843"/>
            </a:xfrm>
            <a:custGeom>
              <a:rect l="l" t="t" r="r" b="b"/>
              <a:pathLst>
                <a:path w="91" h="102">
                  <a:moveTo>
                    <a:pt x="76" y="45"/>
                  </a:moveTo>
                  <a:cubicBezTo>
                    <a:pt x="65" y="52"/>
                    <a:pt x="54" y="52"/>
                    <a:pt x="50" y="52"/>
                  </a:cubicBezTo>
                  <a:cubicBezTo>
                    <a:pt x="11" y="102"/>
                    <a:pt x="11" y="102"/>
                    <a:pt x="11" y="102"/>
                  </a:cubicBezTo>
                  <a:cubicBezTo>
                    <a:pt x="0" y="93"/>
                    <a:pt x="0" y="93"/>
                    <a:pt x="0" y="93"/>
                  </a:cubicBezTo>
                  <a:cubicBezTo>
                    <a:pt x="43" y="47"/>
                    <a:pt x="43" y="47"/>
                    <a:pt x="43" y="47"/>
                  </a:cubicBezTo>
                  <a:cubicBezTo>
                    <a:pt x="42" y="43"/>
                    <a:pt x="40" y="32"/>
                    <a:pt x="45" y="19"/>
                  </a:cubicBezTo>
                  <a:cubicBezTo>
                    <a:pt x="52" y="4"/>
                    <a:pt x="70" y="0"/>
                    <a:pt x="70" y="0"/>
                  </a:cubicBezTo>
                  <a:cubicBezTo>
                    <a:pt x="67" y="22"/>
                    <a:pt x="67" y="22"/>
                    <a:pt x="67" y="22"/>
                  </a:cubicBezTo>
                  <a:cubicBezTo>
                    <a:pt x="68" y="21"/>
                    <a:pt x="69" y="21"/>
                    <a:pt x="70" y="22"/>
                  </a:cubicBezTo>
                  <a:cubicBezTo>
                    <a:pt x="70" y="22"/>
                    <a:pt x="70" y="23"/>
                    <a:pt x="70" y="24"/>
                  </a:cubicBezTo>
                  <a:cubicBezTo>
                    <a:pt x="91" y="17"/>
                    <a:pt x="91" y="17"/>
                    <a:pt x="91" y="17"/>
                  </a:cubicBezTo>
                  <a:cubicBezTo>
                    <a:pt x="91" y="17"/>
                    <a:pt x="90" y="36"/>
                    <a:pt x="76" y="45"/>
                  </a:cubicBezTo>
                  <a:close/>
                </a:path>
              </a:pathLst>
            </a:custGeom>
            <a:solidFill>
              <a:schemeClr val="accent4">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4" name="Freeform 14"/>
            <p:cNvSpPr/>
            <p:nvPr/>
          </p:nvSpPr>
          <p:spPr>
            <a:xfrm>
              <a:off x="4836987" y="4396146"/>
              <a:ext cx="461677" cy="429292"/>
            </a:xfrm>
            <a:custGeom>
              <a:rect l="l" t="t" r="r" b="b"/>
              <a:pathLst>
                <a:path w="175" h="163">
                  <a:moveTo>
                    <a:pt x="77" y="0"/>
                  </a:moveTo>
                  <a:cubicBezTo>
                    <a:pt x="95" y="0"/>
                    <a:pt x="112" y="6"/>
                    <a:pt x="127" y="16"/>
                  </a:cubicBezTo>
                  <a:cubicBezTo>
                    <a:pt x="107" y="40"/>
                    <a:pt x="107" y="40"/>
                    <a:pt x="107" y="40"/>
                  </a:cubicBezTo>
                  <a:cubicBezTo>
                    <a:pt x="100" y="36"/>
                    <a:pt x="92" y="34"/>
                    <a:pt x="84" y="34"/>
                  </a:cubicBezTo>
                  <a:cubicBezTo>
                    <a:pt x="59" y="34"/>
                    <a:pt x="41" y="54"/>
                    <a:pt x="44" y="80"/>
                  </a:cubicBezTo>
                  <a:cubicBezTo>
                    <a:pt x="47" y="105"/>
                    <a:pt x="70" y="125"/>
                    <a:pt x="96" y="125"/>
                  </a:cubicBezTo>
                  <a:cubicBezTo>
                    <a:pt x="121" y="125"/>
                    <a:pt x="138" y="105"/>
                    <a:pt x="135" y="80"/>
                  </a:cubicBezTo>
                  <a:cubicBezTo>
                    <a:pt x="134" y="71"/>
                    <a:pt x="130" y="63"/>
                    <a:pt x="125" y="56"/>
                  </a:cubicBezTo>
                  <a:cubicBezTo>
                    <a:pt x="145" y="32"/>
                    <a:pt x="145" y="32"/>
                    <a:pt x="145" y="32"/>
                  </a:cubicBezTo>
                  <a:cubicBezTo>
                    <a:pt x="158" y="46"/>
                    <a:pt x="166" y="63"/>
                    <a:pt x="169" y="82"/>
                  </a:cubicBezTo>
                  <a:cubicBezTo>
                    <a:pt x="175" y="127"/>
                    <a:pt x="143" y="163"/>
                    <a:pt x="98" y="163"/>
                  </a:cubicBezTo>
                  <a:cubicBezTo>
                    <a:pt x="53" y="163"/>
                    <a:pt x="12" y="127"/>
                    <a:pt x="6" y="82"/>
                  </a:cubicBezTo>
                  <a:cubicBezTo>
                    <a:pt x="0" y="37"/>
                    <a:pt x="31" y="0"/>
                    <a:pt x="77" y="0"/>
                  </a:cubicBezTo>
                  <a:close/>
                </a:path>
              </a:pathLst>
            </a:custGeom>
            <a:solidFill>
              <a:schemeClr val="accent4">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5" name="Freeform 15"/>
            <p:cNvSpPr/>
            <p:nvPr/>
          </p:nvSpPr>
          <p:spPr>
            <a:xfrm>
              <a:off x="4976433" y="4512066"/>
              <a:ext cx="195167" cy="181737"/>
            </a:xfrm>
            <a:custGeom>
              <a:rect l="l" t="t" r="r" b="b"/>
              <a:pathLst>
                <a:path w="74" h="69">
                  <a:moveTo>
                    <a:pt x="42" y="69"/>
                  </a:moveTo>
                  <a:cubicBezTo>
                    <a:pt x="23" y="69"/>
                    <a:pt x="5" y="54"/>
                    <a:pt x="3" y="35"/>
                  </a:cubicBezTo>
                  <a:cubicBezTo>
                    <a:pt x="0" y="16"/>
                    <a:pt x="14" y="0"/>
                    <a:pt x="33" y="0"/>
                  </a:cubicBezTo>
                  <a:cubicBezTo>
                    <a:pt x="38" y="0"/>
                    <a:pt x="44" y="2"/>
                    <a:pt x="49" y="4"/>
                  </a:cubicBezTo>
                  <a:cubicBezTo>
                    <a:pt x="48" y="6"/>
                    <a:pt x="48" y="9"/>
                    <a:pt x="49" y="11"/>
                  </a:cubicBezTo>
                  <a:cubicBezTo>
                    <a:pt x="36" y="30"/>
                    <a:pt x="36" y="30"/>
                    <a:pt x="36" y="30"/>
                  </a:cubicBezTo>
                  <a:cubicBezTo>
                    <a:pt x="42" y="35"/>
                    <a:pt x="42" y="35"/>
                    <a:pt x="42" y="35"/>
                  </a:cubicBezTo>
                  <a:cubicBezTo>
                    <a:pt x="59" y="20"/>
                    <a:pt x="59" y="20"/>
                    <a:pt x="59" y="20"/>
                  </a:cubicBezTo>
                  <a:cubicBezTo>
                    <a:pt x="59" y="20"/>
                    <a:pt x="60" y="20"/>
                    <a:pt x="60" y="20"/>
                  </a:cubicBezTo>
                  <a:cubicBezTo>
                    <a:pt x="62" y="20"/>
                    <a:pt x="64" y="19"/>
                    <a:pt x="66" y="18"/>
                  </a:cubicBezTo>
                  <a:cubicBezTo>
                    <a:pt x="69" y="23"/>
                    <a:pt x="71" y="29"/>
                    <a:pt x="72" y="35"/>
                  </a:cubicBezTo>
                  <a:cubicBezTo>
                    <a:pt x="74" y="54"/>
                    <a:pt x="61" y="69"/>
                    <a:pt x="42" y="69"/>
                  </a:cubicBezTo>
                  <a:close/>
                </a:path>
              </a:pathLst>
            </a:custGeom>
            <a:solidFill>
              <a:schemeClr val="accent4">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6" name="Freeform 16"/>
            <p:cNvSpPr/>
            <p:nvPr/>
          </p:nvSpPr>
          <p:spPr>
            <a:xfrm>
              <a:off x="5084541" y="4461869"/>
              <a:ext cx="113728" cy="129349"/>
            </a:xfrm>
            <a:custGeom>
              <a:rect l="l" t="t" r="r" b="b"/>
              <a:pathLst>
                <a:path w="43" h="49">
                  <a:moveTo>
                    <a:pt x="13" y="31"/>
                  </a:moveTo>
                  <a:cubicBezTo>
                    <a:pt x="11" y="28"/>
                    <a:pt x="12" y="25"/>
                    <a:pt x="14" y="22"/>
                  </a:cubicBezTo>
                  <a:cubicBezTo>
                    <a:pt x="32" y="0"/>
                    <a:pt x="32" y="0"/>
                    <a:pt x="32" y="0"/>
                  </a:cubicBezTo>
                  <a:cubicBezTo>
                    <a:pt x="43" y="9"/>
                    <a:pt x="43" y="9"/>
                    <a:pt x="43" y="9"/>
                  </a:cubicBezTo>
                  <a:cubicBezTo>
                    <a:pt x="24" y="32"/>
                    <a:pt x="24" y="32"/>
                    <a:pt x="24" y="32"/>
                  </a:cubicBezTo>
                  <a:cubicBezTo>
                    <a:pt x="22" y="34"/>
                    <a:pt x="19" y="35"/>
                    <a:pt x="17" y="34"/>
                  </a:cubicBezTo>
                  <a:cubicBezTo>
                    <a:pt x="1" y="49"/>
                    <a:pt x="1" y="49"/>
                    <a:pt x="1" y="49"/>
                  </a:cubicBezTo>
                  <a:cubicBezTo>
                    <a:pt x="0" y="48"/>
                    <a:pt x="0" y="48"/>
                    <a:pt x="0" y="48"/>
                  </a:cubicBezTo>
                  <a:lnTo>
                    <a:pt x="13" y="31"/>
                  </a:lnTo>
                  <a:close/>
                </a:path>
              </a:pathLst>
            </a:custGeom>
            <a:solidFill>
              <a:schemeClr val="accent4">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grpSp>
        <p:nvGrpSpPr>
          <p:cNvPr id="17" name="Group 17"/>
          <p:cNvGrpSpPr/>
          <p:nvPr/>
        </p:nvGrpSpPr>
        <p:grpSpPr>
          <a:xfrm>
            <a:off x="3390861" y="2655299"/>
            <a:ext cx="559445" cy="701973"/>
            <a:chOff x="3390861" y="2655299"/>
            <a:chExt cx="559445" cy="701973"/>
          </a:xfrm>
        </p:grpSpPr>
        <p:sp>
          <p:nvSpPr>
            <p:cNvPr id="18" name="Freeform 18"/>
            <p:cNvSpPr/>
            <p:nvPr/>
          </p:nvSpPr>
          <p:spPr>
            <a:xfrm>
              <a:off x="3782073" y="2655299"/>
              <a:ext cx="168233" cy="183703"/>
            </a:xfrm>
            <a:custGeom>
              <a:rect l="l" t="t" r="r" b="b"/>
              <a:pathLst>
                <a:path w="125" h="140">
                  <a:moveTo>
                    <a:pt x="0" y="57"/>
                  </a:moveTo>
                  <a:lnTo>
                    <a:pt x="48" y="0"/>
                  </a:lnTo>
                  <a:lnTo>
                    <a:pt x="126" y="85"/>
                  </a:lnTo>
                  <a:lnTo>
                    <a:pt x="78" y="140"/>
                  </a:lnTo>
                  <a:lnTo>
                    <a:pt x="0" y="57"/>
                  </a:ln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Freeform 19"/>
            <p:cNvSpPr/>
            <p:nvPr/>
          </p:nvSpPr>
          <p:spPr>
            <a:xfrm>
              <a:off x="3564454" y="2751018"/>
              <a:ext cx="296432" cy="326720"/>
            </a:xfrm>
            <a:custGeom>
              <a:rect l="l" t="t" r="r" b="b"/>
              <a:pathLst>
                <a:path w="94" h="105">
                  <a:moveTo>
                    <a:pt x="70" y="0"/>
                  </a:moveTo>
                  <a:cubicBezTo>
                    <a:pt x="63" y="9"/>
                    <a:pt x="63" y="9"/>
                    <a:pt x="63" y="9"/>
                  </a:cubicBezTo>
                  <a:cubicBezTo>
                    <a:pt x="21" y="30"/>
                    <a:pt x="21" y="30"/>
                    <a:pt x="21" y="30"/>
                  </a:cubicBezTo>
                  <a:cubicBezTo>
                    <a:pt x="20" y="30"/>
                    <a:pt x="14" y="33"/>
                    <a:pt x="12" y="37"/>
                  </a:cubicBezTo>
                  <a:cubicBezTo>
                    <a:pt x="10" y="40"/>
                    <a:pt x="2" y="67"/>
                    <a:pt x="1" y="70"/>
                  </a:cubicBezTo>
                  <a:cubicBezTo>
                    <a:pt x="0" y="71"/>
                    <a:pt x="0" y="75"/>
                    <a:pt x="0" y="77"/>
                  </a:cubicBezTo>
                  <a:cubicBezTo>
                    <a:pt x="0" y="78"/>
                    <a:pt x="2" y="93"/>
                    <a:pt x="3" y="102"/>
                  </a:cubicBezTo>
                  <a:cubicBezTo>
                    <a:pt x="3" y="103"/>
                    <a:pt x="3" y="103"/>
                    <a:pt x="3" y="103"/>
                  </a:cubicBezTo>
                  <a:cubicBezTo>
                    <a:pt x="3" y="103"/>
                    <a:pt x="3" y="103"/>
                    <a:pt x="3" y="103"/>
                  </a:cubicBezTo>
                  <a:cubicBezTo>
                    <a:pt x="3" y="103"/>
                    <a:pt x="3" y="104"/>
                    <a:pt x="4" y="105"/>
                  </a:cubicBezTo>
                  <a:cubicBezTo>
                    <a:pt x="4" y="81"/>
                    <a:pt x="4" y="81"/>
                    <a:pt x="4" y="81"/>
                  </a:cubicBezTo>
                  <a:cubicBezTo>
                    <a:pt x="20" y="81"/>
                    <a:pt x="20" y="81"/>
                    <a:pt x="20" y="81"/>
                  </a:cubicBezTo>
                  <a:cubicBezTo>
                    <a:pt x="20" y="75"/>
                    <a:pt x="20" y="75"/>
                    <a:pt x="20" y="75"/>
                  </a:cubicBezTo>
                  <a:cubicBezTo>
                    <a:pt x="30" y="58"/>
                    <a:pt x="30" y="58"/>
                    <a:pt x="30" y="58"/>
                  </a:cubicBezTo>
                  <a:cubicBezTo>
                    <a:pt x="32" y="59"/>
                    <a:pt x="37" y="61"/>
                    <a:pt x="40" y="62"/>
                  </a:cubicBezTo>
                  <a:cubicBezTo>
                    <a:pt x="39" y="64"/>
                    <a:pt x="37" y="68"/>
                    <a:pt x="37" y="69"/>
                  </a:cubicBezTo>
                  <a:cubicBezTo>
                    <a:pt x="36" y="71"/>
                    <a:pt x="30" y="78"/>
                    <a:pt x="27" y="83"/>
                  </a:cubicBezTo>
                  <a:cubicBezTo>
                    <a:pt x="25" y="85"/>
                    <a:pt x="24" y="90"/>
                    <a:pt x="28" y="93"/>
                  </a:cubicBezTo>
                  <a:cubicBezTo>
                    <a:pt x="29" y="94"/>
                    <a:pt x="31" y="95"/>
                    <a:pt x="33" y="95"/>
                  </a:cubicBezTo>
                  <a:cubicBezTo>
                    <a:pt x="37" y="95"/>
                    <a:pt x="41" y="92"/>
                    <a:pt x="41" y="92"/>
                  </a:cubicBezTo>
                  <a:cubicBezTo>
                    <a:pt x="41" y="92"/>
                    <a:pt x="41" y="92"/>
                    <a:pt x="41" y="92"/>
                  </a:cubicBezTo>
                  <a:cubicBezTo>
                    <a:pt x="41" y="92"/>
                    <a:pt x="41" y="92"/>
                    <a:pt x="41" y="92"/>
                  </a:cubicBezTo>
                  <a:cubicBezTo>
                    <a:pt x="41" y="91"/>
                    <a:pt x="56" y="74"/>
                    <a:pt x="63" y="71"/>
                  </a:cubicBezTo>
                  <a:cubicBezTo>
                    <a:pt x="69" y="68"/>
                    <a:pt x="87" y="54"/>
                    <a:pt x="87" y="36"/>
                  </a:cubicBezTo>
                  <a:cubicBezTo>
                    <a:pt x="94" y="26"/>
                    <a:pt x="94" y="26"/>
                    <a:pt x="94" y="26"/>
                  </a:cubicBezTo>
                  <a:lnTo>
                    <a:pt x="70" y="0"/>
                  </a:ln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Freeform 20"/>
            <p:cNvSpPr/>
            <p:nvPr/>
          </p:nvSpPr>
          <p:spPr>
            <a:xfrm>
              <a:off x="3390861" y="3012170"/>
              <a:ext cx="467288" cy="345102"/>
            </a:xfrm>
            <a:custGeom>
              <a:rect l="l" t="t" r="r" b="b"/>
              <a:pathLst>
                <a:path w="148" h="110">
                  <a:moveTo>
                    <a:pt x="124" y="49"/>
                  </a:moveTo>
                  <a:cubicBezTo>
                    <a:pt x="124" y="104"/>
                    <a:pt x="124" y="104"/>
                    <a:pt x="124" y="104"/>
                  </a:cubicBezTo>
                  <a:cubicBezTo>
                    <a:pt x="117" y="104"/>
                    <a:pt x="117" y="104"/>
                    <a:pt x="117" y="104"/>
                  </a:cubicBezTo>
                  <a:cubicBezTo>
                    <a:pt x="117" y="29"/>
                    <a:pt x="117" y="29"/>
                    <a:pt x="117" y="29"/>
                  </a:cubicBezTo>
                  <a:cubicBezTo>
                    <a:pt x="93" y="29"/>
                    <a:pt x="93" y="29"/>
                    <a:pt x="93" y="29"/>
                  </a:cubicBezTo>
                  <a:cubicBezTo>
                    <a:pt x="93" y="104"/>
                    <a:pt x="93" y="104"/>
                    <a:pt x="93" y="104"/>
                  </a:cubicBezTo>
                  <a:cubicBezTo>
                    <a:pt x="86" y="104"/>
                    <a:pt x="86" y="104"/>
                    <a:pt x="86" y="104"/>
                  </a:cubicBezTo>
                  <a:cubicBezTo>
                    <a:pt x="86" y="14"/>
                    <a:pt x="86" y="14"/>
                    <a:pt x="86" y="14"/>
                  </a:cubicBezTo>
                  <a:cubicBezTo>
                    <a:pt x="83" y="13"/>
                    <a:pt x="81" y="12"/>
                    <a:pt x="80" y="10"/>
                  </a:cubicBezTo>
                  <a:cubicBezTo>
                    <a:pt x="77" y="7"/>
                    <a:pt x="77" y="3"/>
                    <a:pt x="78" y="0"/>
                  </a:cubicBezTo>
                  <a:cubicBezTo>
                    <a:pt x="62" y="0"/>
                    <a:pt x="62" y="0"/>
                    <a:pt x="62" y="0"/>
                  </a:cubicBezTo>
                  <a:cubicBezTo>
                    <a:pt x="62" y="104"/>
                    <a:pt x="62" y="104"/>
                    <a:pt x="62" y="104"/>
                  </a:cubicBezTo>
                  <a:cubicBezTo>
                    <a:pt x="55" y="104"/>
                    <a:pt x="55" y="104"/>
                    <a:pt x="55" y="104"/>
                  </a:cubicBezTo>
                  <a:cubicBezTo>
                    <a:pt x="55" y="36"/>
                    <a:pt x="55" y="36"/>
                    <a:pt x="55" y="36"/>
                  </a:cubicBezTo>
                  <a:cubicBezTo>
                    <a:pt x="31" y="36"/>
                    <a:pt x="31" y="36"/>
                    <a:pt x="31" y="36"/>
                  </a:cubicBezTo>
                  <a:cubicBezTo>
                    <a:pt x="31" y="104"/>
                    <a:pt x="31" y="104"/>
                    <a:pt x="31" y="104"/>
                  </a:cubicBezTo>
                  <a:cubicBezTo>
                    <a:pt x="24" y="104"/>
                    <a:pt x="24" y="104"/>
                    <a:pt x="24" y="104"/>
                  </a:cubicBezTo>
                  <a:cubicBezTo>
                    <a:pt x="24" y="66"/>
                    <a:pt x="24" y="66"/>
                    <a:pt x="24" y="66"/>
                  </a:cubicBezTo>
                  <a:cubicBezTo>
                    <a:pt x="0" y="66"/>
                    <a:pt x="0" y="66"/>
                    <a:pt x="0" y="66"/>
                  </a:cubicBezTo>
                  <a:cubicBezTo>
                    <a:pt x="0" y="104"/>
                    <a:pt x="0" y="104"/>
                    <a:pt x="0" y="104"/>
                  </a:cubicBezTo>
                  <a:cubicBezTo>
                    <a:pt x="0" y="111"/>
                    <a:pt x="0" y="111"/>
                    <a:pt x="0" y="111"/>
                  </a:cubicBezTo>
                  <a:cubicBezTo>
                    <a:pt x="148" y="111"/>
                    <a:pt x="148" y="111"/>
                    <a:pt x="148" y="111"/>
                  </a:cubicBezTo>
                  <a:cubicBezTo>
                    <a:pt x="148" y="104"/>
                    <a:pt x="148" y="104"/>
                    <a:pt x="148" y="104"/>
                  </a:cubicBezTo>
                  <a:cubicBezTo>
                    <a:pt x="148" y="49"/>
                    <a:pt x="148" y="49"/>
                    <a:pt x="148" y="49"/>
                  </a:cubicBezTo>
                  <a:lnTo>
                    <a:pt x="124" y="49"/>
                  </a:ln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grpSp>
        <p:nvGrpSpPr>
          <p:cNvPr id="21" name="Group 21"/>
          <p:cNvGrpSpPr/>
          <p:nvPr/>
        </p:nvGrpSpPr>
        <p:grpSpPr>
          <a:xfrm>
            <a:off x="454963" y="93878"/>
            <a:ext cx="10641129" cy="914400"/>
            <a:chOff x="454963" y="93878"/>
            <a:chExt cx="10641129" cy="914400"/>
          </a:xfrm>
        </p:grpSpPr>
        <p:sp>
          <p:nvSpPr>
            <p:cNvPr id="22" name="AutoShape 22"/>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AutoShape 32"/>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 name="AutoShape 33"/>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4" name="AutoShape 34"/>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5" name="AutoShape 35"/>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6" name="AutoShape 36"/>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7" name="AutoShape 37"/>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8" name="AutoShape 38"/>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9" name="AutoShape 39"/>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0" name="AutoShape 40"/>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1" name="AutoShape 41"/>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2" name="TextBox 42"/>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服务流程与规范</a:t>
              </a:r>
            </a:p>
          </p:txBody>
        </p:sp>
      </p:grpSp>
      <p:grpSp>
        <p:nvGrpSpPr>
          <p:cNvPr id="43" name="Group 43"/>
          <p:cNvGrpSpPr/>
          <p:nvPr/>
        </p:nvGrpSpPr>
        <p:grpSpPr>
          <a:xfrm>
            <a:off x="7809821" y="1388973"/>
            <a:ext cx="2987778" cy="490334"/>
            <a:chOff x="7809821" y="1388973"/>
            <a:chExt cx="2987778" cy="490334"/>
          </a:xfrm>
        </p:grpSpPr>
        <p:sp>
          <p:nvSpPr>
            <p:cNvPr id="44" name="TextBox 44"/>
            <p:cNvSpPr txBox="1"/>
            <p:nvPr/>
          </p:nvSpPr>
          <p:spPr>
            <a:xfrm>
              <a:off x="7809821" y="1388973"/>
              <a:ext cx="2987778" cy="490334"/>
            </a:xfrm>
            <a:prstGeom prst="rect">
              <a:avLst/>
            </a:prstGeom>
          </p:spPr>
          <p:txBody>
            <a:bodyPr vert="horz" wrap="square" lIns="66008" tIns="33052" rIns="66008" bIns="33052" rtlCol="0" anchor="t" anchorCtr="0">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20000"/>
                </a:lnSpc>
              </a:pPr>
              <a:r>
                <a:rPr lang="en-US" sz="2025" b="1">
                  <a:solidFill>
                    <a:schemeClr val="accent1">
                      <a:alpha val="100000"/>
                    </a:schemeClr>
                  </a:solidFill>
                  <a:latin typeface="Microsoft Yahei"/>
                  <a:ea typeface="Microsoft Yahei"/>
                  <a:cs typeface="Microsoft Yahei"/>
                </a:rPr>
                <a:t>流程</a:t>
              </a:r>
            </a:p>
          </p:txBody>
        </p:sp>
      </p:grpSp>
      <p:grpSp>
        <p:nvGrpSpPr>
          <p:cNvPr id="45" name="Group 45"/>
          <p:cNvGrpSpPr/>
          <p:nvPr/>
        </p:nvGrpSpPr>
        <p:grpSpPr>
          <a:xfrm>
            <a:off x="7809821" y="1823726"/>
            <a:ext cx="3286271" cy="1875094"/>
            <a:chOff x="7809821" y="1823726"/>
            <a:chExt cx="3286271" cy="1875094"/>
          </a:xfrm>
        </p:grpSpPr>
        <p:sp>
          <p:nvSpPr>
            <p:cNvPr id="46" name="TextBox 46"/>
            <p:cNvSpPr txBox="1"/>
            <p:nvPr/>
          </p:nvSpPr>
          <p:spPr>
            <a:xfrm>
              <a:off x="7809821" y="1823726"/>
              <a:ext cx="3286271" cy="1875094"/>
            </a:xfrm>
            <a:prstGeom prst="rect">
              <a:avLst/>
            </a:prstGeom>
          </p:spPr>
          <p:txBody>
            <a:bodyPr vert="horz" wrap="square" lIns="66008" tIns="33052" rIns="66008" bIns="33052" rtlCol="0" anchor="ctr" anchorCtr="1">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50000"/>
                </a:lnSpc>
              </a:pPr>
              <a:r>
                <a:rPr lang="en-US" sz="1500">
                  <a:solidFill>
                    <a:schemeClr val="dk1">
                      <a:alpha val="100000"/>
                    </a:schemeClr>
                  </a:solidFill>
                  <a:latin typeface="Microsoft Yahei"/>
                  <a:ea typeface="Microsoft Yahei"/>
                  <a:cs typeface="Microsoft Yahei"/>
                </a:rPr>
                <a:t>接车登记、故障诊断、维修计划制定、维修实施、质量检查、结算交车、跟踪服务。</a:t>
              </a:r>
            </a:p>
          </p:txBody>
        </p:sp>
      </p:grpSp>
      <p:grpSp>
        <p:nvGrpSpPr>
          <p:cNvPr id="47" name="Group 47"/>
          <p:cNvGrpSpPr/>
          <p:nvPr/>
        </p:nvGrpSpPr>
        <p:grpSpPr>
          <a:xfrm>
            <a:off x="7809821" y="3814445"/>
            <a:ext cx="2987778" cy="490334"/>
            <a:chOff x="7809821" y="3814445"/>
            <a:chExt cx="2987778" cy="490334"/>
          </a:xfrm>
        </p:grpSpPr>
        <p:sp>
          <p:nvSpPr>
            <p:cNvPr id="48" name="TextBox 48"/>
            <p:cNvSpPr txBox="1"/>
            <p:nvPr/>
          </p:nvSpPr>
          <p:spPr>
            <a:xfrm>
              <a:off x="7809821" y="3814445"/>
              <a:ext cx="2987778" cy="490334"/>
            </a:xfrm>
            <a:prstGeom prst="rect">
              <a:avLst/>
            </a:prstGeom>
          </p:spPr>
          <p:txBody>
            <a:bodyPr vert="horz" wrap="square" lIns="66008" tIns="33052" rIns="66008" bIns="33052" rtlCol="0" anchor="t" anchorCtr="0">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20000"/>
                </a:lnSpc>
              </a:pPr>
              <a:r>
                <a:rPr lang="en-US" sz="2025" b="1">
                  <a:solidFill>
                    <a:schemeClr val="accent1">
                      <a:alpha val="100000"/>
                    </a:schemeClr>
                  </a:solidFill>
                  <a:latin typeface="Microsoft Yahei"/>
                  <a:ea typeface="Microsoft Yahei"/>
                  <a:cs typeface="Microsoft Yahei"/>
                </a:rPr>
                <a:t>规范</a:t>
              </a:r>
            </a:p>
          </p:txBody>
        </p:sp>
      </p:grpSp>
      <p:grpSp>
        <p:nvGrpSpPr>
          <p:cNvPr id="49" name="Group 49"/>
          <p:cNvGrpSpPr/>
          <p:nvPr/>
        </p:nvGrpSpPr>
        <p:grpSpPr>
          <a:xfrm>
            <a:off x="7809821" y="4249198"/>
            <a:ext cx="3286271" cy="1875094"/>
            <a:chOff x="7809821" y="4249198"/>
            <a:chExt cx="3286271" cy="1875094"/>
          </a:xfrm>
        </p:grpSpPr>
        <p:sp>
          <p:nvSpPr>
            <p:cNvPr id="50" name="TextBox 50"/>
            <p:cNvSpPr txBox="1"/>
            <p:nvPr/>
          </p:nvSpPr>
          <p:spPr>
            <a:xfrm>
              <a:off x="7809821" y="4249198"/>
              <a:ext cx="3286271" cy="1875094"/>
            </a:xfrm>
            <a:prstGeom prst="rect">
              <a:avLst/>
            </a:prstGeom>
          </p:spPr>
          <p:txBody>
            <a:bodyPr vert="horz" wrap="square" lIns="66008" tIns="33052" rIns="66008" bIns="33052" rtlCol="0" anchor="ctr" anchorCtr="1">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50000"/>
                </a:lnSpc>
              </a:pPr>
              <a:r>
                <a:rPr lang="en-US" sz="1500">
                  <a:solidFill>
                    <a:schemeClr val="dk1">
                      <a:alpha val="100000"/>
                    </a:schemeClr>
                  </a:solidFill>
                  <a:latin typeface="Microsoft Yahei"/>
                  <a:ea typeface="Microsoft Yahei"/>
                  <a:cs typeface="Microsoft Yahei"/>
                </a:rPr>
                <a:t>严格遵守汽车维修技术标准和操作规范，确保维修过程的安全性和可靠性。</a:t>
              </a:r>
            </a:p>
          </p:txBody>
        </p:sp>
      </p:grpSp>
    </p:spTree>
  </p:cSld>
  <p:clrMapOvr>
    <a:masterClrMapping/>
  </p:clrMapOvr>
  <p:transition/>
  <p:timing/>
</p:sld>
</file>

<file path=ppt/slides/slide9.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3">
            <a:alphaModFix/>
          </a:blip>
          <a:stretch>
            <a:fillRect/>
          </a:stretch>
        </a:blipFill>
      </p:bgPr>
    </p:bg>
    <p:spTree>
      <p:nvGrpSpPr>
        <p:cNvPr id="1" name=""/>
        <p:cNvGrpSpPr/>
        <p:nvPr/>
      </p:nvGrpSpPr>
      <p:grpSpPr>
        <a:xfrm>
          <a:off x="0" y="0"/>
          <a:ext cx="0" cy="0"/>
        </a:xfrm>
      </p:grpSpPr>
      <p:pic>
        <p:nvPicPr>
          <p:cNvPr id="2" name="Picture 2"/>
          <p:cNvPicPr>
            <a:picLocks noChangeAspect="1"/>
          </p:cNvPicPr>
          <p:nvPr/>
        </p:nvPicPr>
        <p:blipFill>
          <a:blip r:embed="rId2">
            <a:alphaModFix amt="70000"/>
          </a:blip>
          <a:stretch>
            <a:fillRect/>
          </a:stretch>
        </p:blipFill>
        <p:spPr>
          <a:xfrm>
            <a:off x="939482" y="1415327"/>
            <a:ext cx="4843295" cy="4843295"/>
          </a:xfrm>
          <a:prstGeom prst="roundRect">
            <a:avLst/>
          </a:prstGeom>
        </p:spPr>
      </p:pic>
      <p:sp>
        <p:nvSpPr>
          <p:cNvPr id="3" name="TextBox 3"/>
          <p:cNvSpPr txBox="1"/>
          <p:nvPr/>
        </p:nvSpPr>
        <p:spPr>
          <a:xfrm>
            <a:off x="6261748" y="2005888"/>
            <a:ext cx="4762500" cy="1838325"/>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86000"/>
              </a:lnSpc>
            </a:pPr>
            <a:r>
              <a:rPr lang="en-US" sz="1350">
                <a:solidFill>
                  <a:schemeClr val="dk1">
                    <a:alpha val="100000"/>
                  </a:schemeClr>
                </a:solidFill>
                <a:latin typeface="Microsoft Yahei"/>
                <a:ea typeface="Microsoft Yahei"/>
                <a:cs typeface="Microsoft Yahei"/>
              </a:rPr>
              <a:t>提高维修效率和质量，降低维修成本，增强客户满意度和忠诚度。</a:t>
            </a:r>
          </a:p>
        </p:txBody>
      </p:sp>
      <p:sp>
        <p:nvSpPr>
          <p:cNvPr id="4" name="TextBox 4"/>
          <p:cNvSpPr txBox="1"/>
          <p:nvPr/>
        </p:nvSpPr>
        <p:spPr>
          <a:xfrm>
            <a:off x="6261748" y="1352723"/>
            <a:ext cx="4638675" cy="8382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86000"/>
              </a:lnSpc>
            </a:pPr>
            <a:r>
              <a:rPr lang="en-US" sz="2014" b="1">
                <a:solidFill>
                  <a:schemeClr val="accent1">
                    <a:alpha val="100000"/>
                  </a:schemeClr>
                </a:solidFill>
                <a:latin typeface="Microsoft Yahei"/>
                <a:ea typeface="Microsoft Yahei"/>
                <a:cs typeface="Microsoft Yahei"/>
              </a:rPr>
              <a:t>优势</a:t>
            </a:r>
          </a:p>
        </p:txBody>
      </p:sp>
      <p:sp>
        <p:nvSpPr>
          <p:cNvPr id="5" name="TextBox 5"/>
          <p:cNvSpPr txBox="1"/>
          <p:nvPr/>
        </p:nvSpPr>
        <p:spPr>
          <a:xfrm>
            <a:off x="6261748" y="4499375"/>
            <a:ext cx="4762500" cy="1838325"/>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86000"/>
              </a:lnSpc>
            </a:pPr>
            <a:r>
              <a:rPr lang="en-US" sz="1350">
                <a:solidFill>
                  <a:schemeClr val="dk1">
                    <a:alpha val="100000"/>
                  </a:schemeClr>
                </a:solidFill>
                <a:latin typeface="Microsoft Yahei"/>
                <a:ea typeface="Microsoft Yahei"/>
                <a:cs typeface="Microsoft Yahei"/>
              </a:rPr>
              <a:t>提升汽车维修企业的整体竞争力和市场地位，实现可持续发展。</a:t>
            </a:r>
          </a:p>
        </p:txBody>
      </p:sp>
      <p:sp>
        <p:nvSpPr>
          <p:cNvPr id="6" name="TextBox 6"/>
          <p:cNvSpPr txBox="1"/>
          <p:nvPr/>
        </p:nvSpPr>
        <p:spPr>
          <a:xfrm>
            <a:off x="6261748" y="3870593"/>
            <a:ext cx="5124450" cy="8382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86000"/>
              </a:lnSpc>
            </a:pPr>
            <a:r>
              <a:rPr lang="en-US" sz="2014" b="1">
                <a:solidFill>
                  <a:schemeClr val="accent1">
                    <a:alpha val="100000"/>
                  </a:schemeClr>
                </a:solidFill>
                <a:latin typeface="Microsoft Yahei"/>
                <a:ea typeface="Microsoft Yahei"/>
                <a:cs typeface="Microsoft Yahei"/>
              </a:rPr>
              <a:t>价值</a:t>
            </a:r>
          </a:p>
        </p:txBody>
      </p:sp>
      <p:grpSp>
        <p:nvGrpSpPr>
          <p:cNvPr id="7" name="Group 7"/>
          <p:cNvGrpSpPr/>
          <p:nvPr/>
        </p:nvGrpSpPr>
        <p:grpSpPr>
          <a:xfrm>
            <a:off x="454963" y="93878"/>
            <a:ext cx="10641129" cy="914400"/>
            <a:chOff x="454963" y="93878"/>
            <a:chExt cx="10641129" cy="914400"/>
          </a:xfrm>
        </p:grpSpPr>
        <p:sp>
          <p:nvSpPr>
            <p:cNvPr id="8" name="AutoShape 8"/>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9" name="AutoShape 9"/>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0" name="AutoShape 10"/>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1" name="AutoShape 11"/>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2" name="AutoShape 12"/>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3" name="AutoShape 13"/>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4" name="AutoShape 14"/>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5" name="AutoShape 15"/>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6" name="AutoShape 16"/>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7" name="AutoShape 17"/>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TextBox 28"/>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服务优势与价值</a:t>
              </a:r>
            </a:p>
          </p:txBody>
        </p:sp>
      </p:grpSp>
    </p:spTree>
  </p:cSld>
  <p:clrMapOvr>
    <a:masterClrMapping/>
  </p:clrMapOvr>
  <p:transition/>
  <p:timing/>
</p:sld>
</file>

<file path=ppt/slides/slide10.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TextBox 2"/>
          <p:cNvSpPr txBox="1"/>
          <p:nvPr/>
        </p:nvSpPr>
        <p:spPr>
          <a:xfrm>
            <a:off x="4210371" y="2249446"/>
            <a:ext cx="6135014" cy="2104339"/>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5175" b="1">
                <a:solidFill>
                  <a:schemeClr val="accent1">
                    <a:alpha val="100000"/>
                  </a:schemeClr>
                </a:solidFill>
                <a:latin typeface="Arial"/>
                <a:ea typeface="Arial"/>
                <a:cs typeface="Arial"/>
              </a:rPr>
              <a:t>生产控制服务方案详解</a:t>
            </a:r>
          </a:p>
        </p:txBody>
      </p:sp>
      <p:sp>
        <p:nvSpPr>
          <p:cNvPr id="3" name="TextBox 3"/>
          <p:cNvSpPr txBox="1"/>
          <p:nvPr/>
        </p:nvSpPr>
        <p:spPr>
          <a:xfrm>
            <a:off x="1257489" y="2871848"/>
            <a:ext cx="2148230" cy="1055827"/>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77000"/>
              </a:lnSpc>
            </a:pPr>
            <a:r>
              <a:rPr lang="en-US" sz="3450" b="1">
                <a:solidFill>
                  <a:schemeClr val="accent1">
                    <a:alpha val="100000"/>
                  </a:schemeClr>
                </a:solidFill>
                <a:latin typeface="Arial"/>
                <a:ea typeface="Arial"/>
                <a:cs typeface="Arial"/>
              </a:rPr>
              <a:t>03</a:t>
            </a:r>
          </a:p>
        </p:txBody>
      </p:sp>
    </p:spTree>
  </p:cSld>
  <p:clrMapOvr>
    <a:masterClrMapping/>
  </p:clrMapOvr>
  <p:transition/>
  <p:timing/>
</p:sld>
</file>

<file path=ppt/slides/slide11.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cxnSp>
        <p:nvCxnSpPr>
          <p:cNvPr id="2" name="Connector 2"/>
          <p:cNvCxnSpPr/>
          <p:nvPr/>
        </p:nvCxnSpPr>
        <p:spPr>
          <a:xfrm>
            <a:off x="6670291" y="3742977"/>
            <a:ext cx="1631969" cy="672075"/>
          </a:xfrm>
          <a:prstGeom prst="line">
            <a:avLst/>
          </a:prstGeom>
          <a:ln w="9525">
            <a:solidFill>
              <a:srgbClr val="0A6446">
                <a:alpha val="100000"/>
              </a:srgbClr>
            </a:solidFill>
            <a:prstDash val="dash"/>
            <a:headEnd type="none"/>
            <a:tailEnd type="triangle"/>
          </a:ln>
        </p:spPr>
      </p:cxnSp>
      <p:cxnSp>
        <p:nvCxnSpPr>
          <p:cNvPr id="3" name="Connector 3"/>
          <p:cNvCxnSpPr/>
          <p:nvPr/>
        </p:nvCxnSpPr>
        <p:spPr>
          <a:xfrm flipV="1">
            <a:off x="6670291" y="2014785"/>
            <a:ext cx="1631969" cy="672075"/>
          </a:xfrm>
          <a:prstGeom prst="line">
            <a:avLst/>
          </a:prstGeom>
          <a:ln w="9525">
            <a:solidFill>
              <a:srgbClr val="0A6446">
                <a:alpha val="100000"/>
              </a:srgbClr>
            </a:solidFill>
            <a:prstDash val="dash"/>
            <a:headEnd type="none"/>
            <a:tailEnd type="triangle"/>
          </a:ln>
        </p:spPr>
      </p:cxnSp>
      <p:cxnSp>
        <p:nvCxnSpPr>
          <p:cNvPr id="4" name="Connector 4"/>
          <p:cNvCxnSpPr/>
          <p:nvPr/>
        </p:nvCxnSpPr>
        <p:spPr>
          <a:xfrm flipH="1" flipV="1">
            <a:off x="3776689" y="2110795"/>
            <a:ext cx="1645627" cy="576064"/>
          </a:xfrm>
          <a:prstGeom prst="line">
            <a:avLst/>
          </a:prstGeom>
          <a:ln w="9525">
            <a:solidFill>
              <a:srgbClr val="0A6446">
                <a:alpha val="100000"/>
              </a:srgbClr>
            </a:solidFill>
            <a:prstDash val="dash"/>
            <a:headEnd type="none"/>
            <a:tailEnd type="triangle"/>
          </a:ln>
        </p:spPr>
      </p:cxnSp>
      <p:cxnSp>
        <p:nvCxnSpPr>
          <p:cNvPr id="5" name="Connector 5"/>
          <p:cNvCxnSpPr/>
          <p:nvPr/>
        </p:nvCxnSpPr>
        <p:spPr>
          <a:xfrm flipH="1">
            <a:off x="3776689" y="3742977"/>
            <a:ext cx="1645627" cy="672075"/>
          </a:xfrm>
          <a:prstGeom prst="line">
            <a:avLst/>
          </a:prstGeom>
          <a:ln w="9525">
            <a:solidFill>
              <a:srgbClr val="0A6446">
                <a:alpha val="100000"/>
              </a:srgbClr>
            </a:solidFill>
            <a:prstDash val="dash"/>
            <a:headEnd type="none"/>
            <a:tailEnd type="triangle"/>
          </a:ln>
        </p:spPr>
      </p:cxnSp>
      <p:grpSp>
        <p:nvGrpSpPr>
          <p:cNvPr id="6" name="Group 6"/>
          <p:cNvGrpSpPr/>
          <p:nvPr/>
        </p:nvGrpSpPr>
        <p:grpSpPr>
          <a:xfrm>
            <a:off x="2734342" y="1420368"/>
            <a:ext cx="1042321" cy="1042416"/>
            <a:chOff x="2734342" y="1420368"/>
            <a:chExt cx="1042321" cy="1042416"/>
          </a:xfrm>
        </p:grpSpPr>
        <p:sp>
          <p:nvSpPr>
            <p:cNvPr id="7" name="AutoShape 7"/>
            <p:cNvSpPr/>
            <p:nvPr/>
          </p:nvSpPr>
          <p:spPr>
            <a:xfrm>
              <a:off x="2734342" y="1420368"/>
              <a:ext cx="1042321" cy="1042416"/>
            </a:xfrm>
            <a:prstGeom prst="ellipse">
              <a:avLst/>
            </a:prstGeom>
            <a:solidFill>
              <a:schemeClr val="accent1">
                <a:lumMod val="75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grpSp>
        <p:nvGrpSpPr>
          <p:cNvPr id="8" name="Group 8"/>
          <p:cNvGrpSpPr/>
          <p:nvPr/>
        </p:nvGrpSpPr>
        <p:grpSpPr>
          <a:xfrm>
            <a:off x="2734342" y="4030980"/>
            <a:ext cx="1042321" cy="1042416"/>
            <a:chOff x="2734342" y="4030980"/>
            <a:chExt cx="1042321" cy="1042416"/>
          </a:xfrm>
        </p:grpSpPr>
        <p:sp>
          <p:nvSpPr>
            <p:cNvPr id="9" name="AutoShape 9"/>
            <p:cNvSpPr/>
            <p:nvPr/>
          </p:nvSpPr>
          <p:spPr>
            <a:xfrm>
              <a:off x="2734342" y="4030980"/>
              <a:ext cx="1042321" cy="1042416"/>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grpSp>
        <p:nvGrpSpPr>
          <p:cNvPr id="10" name="Group 10"/>
          <p:cNvGrpSpPr/>
          <p:nvPr/>
        </p:nvGrpSpPr>
        <p:grpSpPr>
          <a:xfrm>
            <a:off x="8398288" y="1431608"/>
            <a:ext cx="1042321" cy="1042416"/>
            <a:chOff x="8398288" y="1431608"/>
            <a:chExt cx="1042321" cy="1042416"/>
          </a:xfrm>
        </p:grpSpPr>
        <p:sp>
          <p:nvSpPr>
            <p:cNvPr id="11" name="AutoShape 11"/>
            <p:cNvSpPr/>
            <p:nvPr/>
          </p:nvSpPr>
          <p:spPr>
            <a:xfrm>
              <a:off x="8398288" y="1431608"/>
              <a:ext cx="1042321" cy="1042416"/>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grpSp>
        <p:nvGrpSpPr>
          <p:cNvPr id="12" name="Group 12"/>
          <p:cNvGrpSpPr/>
          <p:nvPr/>
        </p:nvGrpSpPr>
        <p:grpSpPr>
          <a:xfrm>
            <a:off x="8398288" y="4042220"/>
            <a:ext cx="1042321" cy="1042416"/>
            <a:chOff x="8398288" y="4042220"/>
            <a:chExt cx="1042321" cy="1042416"/>
          </a:xfrm>
        </p:grpSpPr>
        <p:sp>
          <p:nvSpPr>
            <p:cNvPr id="13" name="AutoShape 13"/>
            <p:cNvSpPr/>
            <p:nvPr/>
          </p:nvSpPr>
          <p:spPr>
            <a:xfrm>
              <a:off x="8398288" y="4042220"/>
              <a:ext cx="1042321" cy="1042416"/>
            </a:xfrm>
            <a:prstGeom prst="ellipse">
              <a:avLst/>
            </a:prstGeom>
            <a:solidFill>
              <a:schemeClr val="accent1">
                <a:lumMod val="75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sp>
        <p:nvSpPr>
          <p:cNvPr id="14" name="Freeform 14"/>
          <p:cNvSpPr/>
          <p:nvPr/>
        </p:nvSpPr>
        <p:spPr>
          <a:xfrm>
            <a:off x="5202215" y="2324886"/>
            <a:ext cx="720631" cy="720631"/>
          </a:xfrm>
          <a:custGeom>
            <a:rect l="l" t="t" r="r" b="b"/>
            <a:pathLst>
              <a:path w="1090749" h="1090749">
                <a:moveTo>
                  <a:pt x="1090749" y="0"/>
                </a:moveTo>
                <a:lnTo>
                  <a:pt x="1090749" y="520353"/>
                </a:lnTo>
                <a:lnTo>
                  <a:pt x="1054097" y="529777"/>
                </a:lnTo>
                <a:cubicBezTo>
                  <a:pt x="804459" y="607423"/>
                  <a:pt x="607423" y="804459"/>
                  <a:pt x="529777" y="1054097"/>
                </a:cubicBezTo>
                <a:lnTo>
                  <a:pt x="520353" y="1090749"/>
                </a:lnTo>
                <a:lnTo>
                  <a:pt x="0" y="1090749"/>
                </a:lnTo>
                <a:lnTo>
                  <a:pt x="9646" y="1027542"/>
                </a:lnTo>
                <a:cubicBezTo>
                  <a:pt x="114196" y="516617"/>
                  <a:pt x="516617" y="114196"/>
                  <a:pt x="1027542" y="9646"/>
                </a:cubicBezTo>
                <a:lnTo>
                  <a:pt x="1090749" y="0"/>
                </a:lnTo>
                <a:close/>
              </a:path>
            </a:pathLst>
          </a:custGeom>
          <a:solidFill>
            <a:schemeClr val="accent1">
              <a:lumMod val="75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5" name="Freeform 15"/>
          <p:cNvSpPr/>
          <p:nvPr/>
        </p:nvSpPr>
        <p:spPr>
          <a:xfrm>
            <a:off x="6187678" y="2324886"/>
            <a:ext cx="720631" cy="720631"/>
          </a:xfrm>
          <a:custGeom>
            <a:rect l="l" t="t" r="r" b="b"/>
            <a:pathLst>
              <a:path w="1090749" h="1090749">
                <a:moveTo>
                  <a:pt x="0" y="0"/>
                </a:moveTo>
                <a:lnTo>
                  <a:pt x="63206" y="9646"/>
                </a:lnTo>
                <a:cubicBezTo>
                  <a:pt x="574131" y="114196"/>
                  <a:pt x="976552" y="516617"/>
                  <a:pt x="1081102" y="1027542"/>
                </a:cubicBezTo>
                <a:lnTo>
                  <a:pt x="1090749" y="1090749"/>
                </a:lnTo>
                <a:lnTo>
                  <a:pt x="570395" y="1090749"/>
                </a:lnTo>
                <a:lnTo>
                  <a:pt x="560971" y="1054097"/>
                </a:lnTo>
                <a:cubicBezTo>
                  <a:pt x="483326" y="804459"/>
                  <a:pt x="286290" y="607423"/>
                  <a:pt x="36651" y="529777"/>
                </a:cubicBezTo>
                <a:lnTo>
                  <a:pt x="0" y="520353"/>
                </a:lnTo>
                <a:lnTo>
                  <a:pt x="0" y="0"/>
                </a:ln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6" name="Freeform 16"/>
          <p:cNvSpPr/>
          <p:nvPr/>
        </p:nvSpPr>
        <p:spPr>
          <a:xfrm>
            <a:off x="5202215" y="3310349"/>
            <a:ext cx="720631" cy="720631"/>
          </a:xfrm>
          <a:custGeom>
            <a:rect l="l" t="t" r="r" b="b"/>
            <a:pathLst>
              <a:path w="1090749" h="1090749">
                <a:moveTo>
                  <a:pt x="0" y="0"/>
                </a:moveTo>
                <a:lnTo>
                  <a:pt x="520353" y="0"/>
                </a:lnTo>
                <a:lnTo>
                  <a:pt x="529777" y="36651"/>
                </a:lnTo>
                <a:cubicBezTo>
                  <a:pt x="607423" y="286290"/>
                  <a:pt x="804459" y="483326"/>
                  <a:pt x="1054097" y="560971"/>
                </a:cubicBezTo>
                <a:lnTo>
                  <a:pt x="1090749" y="570395"/>
                </a:lnTo>
                <a:lnTo>
                  <a:pt x="1090749" y="1090749"/>
                </a:lnTo>
                <a:lnTo>
                  <a:pt x="1027542" y="1081102"/>
                </a:lnTo>
                <a:cubicBezTo>
                  <a:pt x="516617" y="976552"/>
                  <a:pt x="114196" y="574131"/>
                  <a:pt x="9646" y="63206"/>
                </a:cubicBezTo>
                <a:lnTo>
                  <a:pt x="0" y="0"/>
                </a:ln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7" name="Freeform 17"/>
          <p:cNvSpPr/>
          <p:nvPr/>
        </p:nvSpPr>
        <p:spPr>
          <a:xfrm>
            <a:off x="6187678" y="3310349"/>
            <a:ext cx="720631" cy="720631"/>
          </a:xfrm>
          <a:custGeom>
            <a:rect l="l" t="t" r="r" b="b"/>
            <a:pathLst>
              <a:path w="1090748" h="1090748">
                <a:moveTo>
                  <a:pt x="570395" y="0"/>
                </a:moveTo>
                <a:lnTo>
                  <a:pt x="1090748" y="0"/>
                </a:lnTo>
                <a:lnTo>
                  <a:pt x="1081102" y="63206"/>
                </a:lnTo>
                <a:cubicBezTo>
                  <a:pt x="976552" y="574131"/>
                  <a:pt x="574131" y="976552"/>
                  <a:pt x="63206" y="1081102"/>
                </a:cubicBezTo>
                <a:lnTo>
                  <a:pt x="0" y="1090748"/>
                </a:lnTo>
                <a:lnTo>
                  <a:pt x="0" y="570395"/>
                </a:lnTo>
                <a:lnTo>
                  <a:pt x="36651" y="560971"/>
                </a:lnTo>
                <a:cubicBezTo>
                  <a:pt x="286290" y="483326"/>
                  <a:pt x="483326" y="286290"/>
                  <a:pt x="560971" y="36651"/>
                </a:cubicBezTo>
                <a:lnTo>
                  <a:pt x="570395" y="0"/>
                </a:lnTo>
                <a:close/>
              </a:path>
            </a:pathLst>
          </a:custGeom>
          <a:solidFill>
            <a:schemeClr val="accent1">
              <a:lumMod val="75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Freeform 18"/>
          <p:cNvSpPr/>
          <p:nvPr/>
        </p:nvSpPr>
        <p:spPr>
          <a:xfrm>
            <a:off x="3010349" y="1696423"/>
            <a:ext cx="490307" cy="490307"/>
          </a:xfrm>
          <a:custGeom>
            <a:rect l="l" t="t" r="r" b="b"/>
            <a:pathLst>
              <a:path w="304800" h="304800">
                <a:moveTo>
                  <a:pt x="152400" y="0"/>
                </a:moveTo>
                <a:cubicBezTo>
                  <a:pt x="68237" y="0"/>
                  <a:pt x="0" y="68237"/>
                  <a:pt x="0" y="152400"/>
                </a:cubicBezTo>
                <a:cubicBezTo>
                  <a:pt x="0" y="236563"/>
                  <a:pt x="68237" y="304800"/>
                  <a:pt x="152400" y="304800"/>
                </a:cubicBezTo>
                <a:cubicBezTo>
                  <a:pt x="236563" y="304800"/>
                  <a:pt x="304800" y="236563"/>
                  <a:pt x="304800" y="152400"/>
                </a:cubicBezTo>
                <a:cubicBezTo>
                  <a:pt x="304800" y="68237"/>
                  <a:pt x="236563" y="0"/>
                  <a:pt x="152400" y="0"/>
                </a:cubicBezTo>
                <a:close/>
                <a:moveTo>
                  <a:pt x="128778" y="222723"/>
                </a:moveTo>
                <a:lnTo>
                  <a:pt x="58655" y="152591"/>
                </a:lnTo>
                <a:lnTo>
                  <a:pt x="85592" y="125654"/>
                </a:lnTo>
                <a:lnTo>
                  <a:pt x="128768" y="168850"/>
                </a:lnTo>
                <a:lnTo>
                  <a:pt x="220370" y="77248"/>
                </a:lnTo>
                <a:lnTo>
                  <a:pt x="247307" y="104184"/>
                </a:lnTo>
                <a:lnTo>
                  <a:pt x="128778" y="222723"/>
                </a:lnTo>
                <a:close/>
              </a:path>
            </a:pathLst>
          </a:custGeom>
          <a:solidFill>
            <a:srgbClr val="FFFFFF">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Freeform 19"/>
          <p:cNvSpPr/>
          <p:nvPr/>
        </p:nvSpPr>
        <p:spPr>
          <a:xfrm>
            <a:off x="8674179" y="1696307"/>
            <a:ext cx="490538" cy="490538"/>
          </a:xfrm>
          <a:custGeom>
            <a:rect l="l" t="t" r="r" b="b"/>
            <a:pathLst>
              <a:path w="304800" h="304800">
                <a:moveTo>
                  <a:pt x="57150" y="114300"/>
                </a:moveTo>
                <a:lnTo>
                  <a:pt x="0" y="171450"/>
                </a:lnTo>
                <a:lnTo>
                  <a:pt x="114300" y="285750"/>
                </a:lnTo>
                <a:lnTo>
                  <a:pt x="304800" y="95250"/>
                </a:lnTo>
                <a:lnTo>
                  <a:pt x="247650" y="38100"/>
                </a:lnTo>
                <a:lnTo>
                  <a:pt x="114300" y="171450"/>
                </a:lnTo>
                <a:close/>
              </a:path>
            </a:pathLst>
          </a:custGeom>
          <a:solidFill>
            <a:srgbClr val="FFFFFF">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Freeform 20"/>
          <p:cNvSpPr/>
          <p:nvPr/>
        </p:nvSpPr>
        <p:spPr>
          <a:xfrm>
            <a:off x="3010233" y="4306919"/>
            <a:ext cx="490538" cy="490538"/>
          </a:xfrm>
          <a:custGeom>
            <a:rect l="l" t="t" r="r" b="b"/>
            <a:pathLst>
              <a:path w="304800" h="304800">
                <a:moveTo>
                  <a:pt x="152400" y="38100"/>
                </a:moveTo>
                <a:cubicBezTo>
                  <a:pt x="215427" y="38100"/>
                  <a:pt x="266700" y="89373"/>
                  <a:pt x="266700" y="152400"/>
                </a:cubicBezTo>
                <a:cubicBezTo>
                  <a:pt x="266700" y="215427"/>
                  <a:pt x="215427" y="266700"/>
                  <a:pt x="152400" y="266700"/>
                </a:cubicBezTo>
                <a:cubicBezTo>
                  <a:pt x="89373" y="266700"/>
                  <a:pt x="38100" y="215427"/>
                  <a:pt x="38100" y="152400"/>
                </a:cubicBezTo>
                <a:cubicBezTo>
                  <a:pt x="38100" y="89373"/>
                  <a:pt x="89373" y="38100"/>
                  <a:pt x="152400" y="38100"/>
                </a:cubicBezTo>
                <a:moveTo>
                  <a:pt x="152400" y="0"/>
                </a:moveTo>
                <a:cubicBezTo>
                  <a:pt x="68237" y="0"/>
                  <a:pt x="0" y="68237"/>
                  <a:pt x="0" y="152400"/>
                </a:cubicBezTo>
                <a:cubicBezTo>
                  <a:pt x="0" y="236563"/>
                  <a:pt x="68237" y="304800"/>
                  <a:pt x="152400" y="304800"/>
                </a:cubicBezTo>
                <a:cubicBezTo>
                  <a:pt x="236563" y="304800"/>
                  <a:pt x="304800" y="236563"/>
                  <a:pt x="304800" y="152400"/>
                </a:cubicBezTo>
                <a:cubicBezTo>
                  <a:pt x="304800" y="68237"/>
                  <a:pt x="236563" y="0"/>
                  <a:pt x="152400" y="0"/>
                </a:cubicBezTo>
                <a:lnTo>
                  <a:pt x="152400" y="0"/>
                </a:lnTo>
                <a:close/>
                <a:moveTo>
                  <a:pt x="204045" y="176955"/>
                </a:moveTo>
                <a:lnTo>
                  <a:pt x="171450" y="144323"/>
                </a:lnTo>
                <a:lnTo>
                  <a:pt x="171450" y="76200"/>
                </a:lnTo>
                <a:lnTo>
                  <a:pt x="133131" y="76200"/>
                </a:lnTo>
                <a:lnTo>
                  <a:pt x="133131" y="152324"/>
                </a:lnTo>
                <a:cubicBezTo>
                  <a:pt x="133131" y="158058"/>
                  <a:pt x="135769" y="163001"/>
                  <a:pt x="139751" y="166535"/>
                </a:cubicBezTo>
                <a:lnTo>
                  <a:pt x="177108" y="203892"/>
                </a:lnTo>
                <a:lnTo>
                  <a:pt x="204045" y="176955"/>
                </a:lnTo>
                <a:close/>
              </a:path>
            </a:pathLst>
          </a:custGeom>
          <a:solidFill>
            <a:srgbClr val="FFFFFF">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Freeform 21"/>
          <p:cNvSpPr/>
          <p:nvPr/>
        </p:nvSpPr>
        <p:spPr>
          <a:xfrm>
            <a:off x="8674179" y="4306919"/>
            <a:ext cx="490538" cy="490538"/>
          </a:xfrm>
          <a:custGeom>
            <a:rect l="l" t="t" r="r" b="b"/>
            <a:pathLst>
              <a:path w="323850" h="304800">
                <a:moveTo>
                  <a:pt x="265490" y="266700"/>
                </a:moveTo>
                <a:cubicBezTo>
                  <a:pt x="265490" y="266700"/>
                  <a:pt x="318068" y="266757"/>
                  <a:pt x="325450" y="215313"/>
                </a:cubicBezTo>
                <a:cubicBezTo>
                  <a:pt x="328965" y="159058"/>
                  <a:pt x="274625" y="147971"/>
                  <a:pt x="274625" y="147971"/>
                </a:cubicBezTo>
                <a:cubicBezTo>
                  <a:pt x="274625" y="147971"/>
                  <a:pt x="280807" y="64694"/>
                  <a:pt x="204511" y="55197"/>
                </a:cubicBezTo>
                <a:cubicBezTo>
                  <a:pt x="139122" y="48520"/>
                  <a:pt x="119224" y="109290"/>
                  <a:pt x="119224" y="109290"/>
                </a:cubicBezTo>
                <a:cubicBezTo>
                  <a:pt x="119224" y="109290"/>
                  <a:pt x="99527" y="90354"/>
                  <a:pt x="72809" y="105823"/>
                </a:cubicBezTo>
                <a:cubicBezTo>
                  <a:pt x="48892" y="120587"/>
                  <a:pt x="53121" y="147618"/>
                  <a:pt x="53121" y="147618"/>
                </a:cubicBezTo>
                <a:cubicBezTo>
                  <a:pt x="53121" y="147618"/>
                  <a:pt x="0" y="157944"/>
                  <a:pt x="0" y="212084"/>
                </a:cubicBezTo>
                <a:cubicBezTo>
                  <a:pt x="1191" y="266157"/>
                  <a:pt x="57693" y="266700"/>
                  <a:pt x="57693" y="266700"/>
                </a:cubicBezTo>
              </a:path>
            </a:pathLst>
          </a:custGeom>
          <a:solidFill>
            <a:srgbClr val="FFFFFF">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7643475" y="2556545"/>
            <a:ext cx="2551945" cy="488972"/>
          </a:xfrm>
          <a:prstGeom prst="rect">
            <a:avLst/>
          </a:prstGeom>
          <a:no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nvGrpSpPr>
          <p:cNvPr id="23" name="Group 23"/>
          <p:cNvGrpSpPr/>
          <p:nvPr/>
        </p:nvGrpSpPr>
        <p:grpSpPr>
          <a:xfrm>
            <a:off x="454963" y="93878"/>
            <a:ext cx="10641129" cy="914400"/>
            <a:chOff x="454963" y="93878"/>
            <a:chExt cx="10641129" cy="914400"/>
          </a:xfrm>
        </p:grpSpPr>
        <p:sp>
          <p:nvSpPr>
            <p:cNvPr id="24" name="AutoShape 24"/>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AutoShape 32"/>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 name="AutoShape 33"/>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4" name="AutoShape 34"/>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5" name="AutoShape 35"/>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6" name="AutoShape 36"/>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7" name="AutoShape 37"/>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8" name="AutoShape 38"/>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9" name="AutoShape 39"/>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0" name="AutoShape 40"/>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1" name="AutoShape 41"/>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2" name="AutoShape 42"/>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3" name="AutoShape 43"/>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4" name="TextBox 44"/>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方案目标与原则</a:t>
              </a:r>
            </a:p>
          </p:txBody>
        </p:sp>
      </p:grpSp>
      <p:grpSp>
        <p:nvGrpSpPr>
          <p:cNvPr id="45" name="Group 45"/>
          <p:cNvGrpSpPr/>
          <p:nvPr/>
        </p:nvGrpSpPr>
        <p:grpSpPr>
          <a:xfrm>
            <a:off x="2100892" y="2655329"/>
            <a:ext cx="2309220" cy="1189048"/>
            <a:chOff x="2100892" y="2655329"/>
            <a:chExt cx="2309220" cy="1189048"/>
          </a:xfrm>
        </p:grpSpPr>
        <p:sp>
          <p:nvSpPr>
            <p:cNvPr id="46" name="TextBox 46"/>
            <p:cNvSpPr txBox="1"/>
            <p:nvPr/>
          </p:nvSpPr>
          <p:spPr>
            <a:xfrm>
              <a:off x="2100892" y="2655329"/>
              <a:ext cx="2309220" cy="1189048"/>
            </a:xfrm>
            <a:prstGeom prst="rect">
              <a:avLst/>
            </a:prstGeom>
          </p:spPr>
          <p:txBody>
            <a:bodyPr vert="horz" wrap="square" lIns="66008" tIns="33052" rIns="66008" bIns="33052" rtlCol="0" anchor="ctr" anchorCtr="1">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50000"/>
                </a:lnSpc>
              </a:pPr>
              <a:r>
                <a:rPr lang="en-US" sz="1500">
                  <a:solidFill>
                    <a:schemeClr val="dk1">
                      <a:alpha val="100000"/>
                    </a:schemeClr>
                  </a:solidFill>
                  <a:latin typeface="Microsoft Yahei"/>
                  <a:ea typeface="Microsoft Yahei"/>
                  <a:cs typeface="Microsoft Yahei"/>
                </a:rPr>
                <a:t>提高车辆维修效率和质量</a:t>
              </a:r>
            </a:p>
          </p:txBody>
        </p:sp>
      </p:grpSp>
      <p:grpSp>
        <p:nvGrpSpPr>
          <p:cNvPr id="47" name="Group 47"/>
          <p:cNvGrpSpPr/>
          <p:nvPr/>
        </p:nvGrpSpPr>
        <p:grpSpPr>
          <a:xfrm>
            <a:off x="2100892" y="5218283"/>
            <a:ext cx="2309220" cy="1189048"/>
            <a:chOff x="2100892" y="5218283"/>
            <a:chExt cx="2309220" cy="1189048"/>
          </a:xfrm>
        </p:grpSpPr>
        <p:sp>
          <p:nvSpPr>
            <p:cNvPr id="48" name="TextBox 48"/>
            <p:cNvSpPr txBox="1"/>
            <p:nvPr/>
          </p:nvSpPr>
          <p:spPr>
            <a:xfrm>
              <a:off x="2100892" y="5218283"/>
              <a:ext cx="2309220" cy="1189048"/>
            </a:xfrm>
            <a:prstGeom prst="rect">
              <a:avLst/>
            </a:prstGeom>
          </p:spPr>
          <p:txBody>
            <a:bodyPr vert="horz" wrap="square" lIns="66008" tIns="33052" rIns="66008" bIns="33052" rtlCol="0" anchor="ctr" anchorCtr="1">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50000"/>
                </a:lnSpc>
              </a:pPr>
              <a:r>
                <a:rPr lang="en-US" sz="1500">
                  <a:solidFill>
                    <a:schemeClr val="dk1">
                      <a:alpha val="100000"/>
                    </a:schemeClr>
                  </a:solidFill>
                  <a:latin typeface="Microsoft Yahei"/>
                  <a:ea typeface="Microsoft Yahei"/>
                  <a:cs typeface="Microsoft Yahei"/>
                </a:rPr>
                <a:t>确保生产安全，减少事故风险</a:t>
              </a:r>
            </a:p>
          </p:txBody>
        </p:sp>
      </p:grpSp>
      <p:grpSp>
        <p:nvGrpSpPr>
          <p:cNvPr id="49" name="Group 49"/>
          <p:cNvGrpSpPr/>
          <p:nvPr/>
        </p:nvGrpSpPr>
        <p:grpSpPr>
          <a:xfrm>
            <a:off x="7764838" y="2655329"/>
            <a:ext cx="2309220" cy="1189048"/>
            <a:chOff x="7764838" y="2655329"/>
            <a:chExt cx="2309220" cy="1189048"/>
          </a:xfrm>
        </p:grpSpPr>
        <p:sp>
          <p:nvSpPr>
            <p:cNvPr id="50" name="TextBox 50"/>
            <p:cNvSpPr txBox="1"/>
            <p:nvPr/>
          </p:nvSpPr>
          <p:spPr>
            <a:xfrm>
              <a:off x="7764838" y="2655329"/>
              <a:ext cx="2309220" cy="1189048"/>
            </a:xfrm>
            <a:prstGeom prst="rect">
              <a:avLst/>
            </a:prstGeom>
          </p:spPr>
          <p:txBody>
            <a:bodyPr vert="horz" wrap="square" lIns="66008" tIns="33052" rIns="66008" bIns="33052" rtlCol="0" anchor="ctr" anchorCtr="1">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50000"/>
                </a:lnSpc>
              </a:pPr>
              <a:r>
                <a:rPr lang="en-US" sz="1500">
                  <a:solidFill>
                    <a:schemeClr val="dk1">
                      <a:alpha val="100000"/>
                    </a:schemeClr>
                  </a:solidFill>
                  <a:latin typeface="Microsoft Yahei"/>
                  <a:ea typeface="Microsoft Yahei"/>
                  <a:cs typeface="Microsoft Yahei"/>
                </a:rPr>
                <a:t>优化资源配置，降低维修成本</a:t>
              </a:r>
            </a:p>
          </p:txBody>
        </p:sp>
      </p:grpSp>
      <p:grpSp>
        <p:nvGrpSpPr>
          <p:cNvPr id="51" name="Group 51"/>
          <p:cNvGrpSpPr/>
          <p:nvPr/>
        </p:nvGrpSpPr>
        <p:grpSpPr>
          <a:xfrm>
            <a:off x="7764838" y="5218283"/>
            <a:ext cx="2309220" cy="1189048"/>
            <a:chOff x="7764838" y="5218283"/>
            <a:chExt cx="2309220" cy="1189048"/>
          </a:xfrm>
        </p:grpSpPr>
        <p:sp>
          <p:nvSpPr>
            <p:cNvPr id="52" name="TextBox 52"/>
            <p:cNvSpPr txBox="1"/>
            <p:nvPr/>
          </p:nvSpPr>
          <p:spPr>
            <a:xfrm>
              <a:off x="7764838" y="5218283"/>
              <a:ext cx="2309220" cy="1189048"/>
            </a:xfrm>
            <a:prstGeom prst="rect">
              <a:avLst/>
            </a:prstGeom>
          </p:spPr>
          <p:txBody>
            <a:bodyPr vert="horz" wrap="square" lIns="66008" tIns="33052" rIns="66008" bIns="33052" rtlCol="0" anchor="ctr" anchorCtr="1">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50000"/>
                </a:lnSpc>
              </a:pPr>
              <a:r>
                <a:rPr lang="en-US" sz="1500">
                  <a:solidFill>
                    <a:schemeClr val="dk1">
                      <a:alpha val="100000"/>
                    </a:schemeClr>
                  </a:solidFill>
                  <a:latin typeface="Microsoft Yahei"/>
                  <a:ea typeface="Microsoft Yahei"/>
                  <a:cs typeface="Microsoft Yahei"/>
                </a:rPr>
                <a:t>以客户为中心，提升客户满意度</a:t>
              </a:r>
            </a:p>
          </p:txBody>
        </p:sp>
      </p:grpSp>
    </p:spTree>
  </p:cSld>
  <p:clrMapOvr>
    <a:masterClrMapping/>
  </p:clrMapOvr>
  <p:transition/>
  <p:timing/>
</p:sld>
</file>

<file path=ppt/slides/slide12.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Freeform 2"/>
          <p:cNvSpPr/>
          <p:nvPr/>
        </p:nvSpPr>
        <p:spPr>
          <a:xfrm>
            <a:off x="1071464" y="927003"/>
            <a:ext cx="9419070" cy="5265503"/>
          </a:xfrm>
          <a:custGeom>
            <a:rect l="l" t="t" r="r" b="b"/>
            <a:pathLst>
              <a:path w="625" h="495">
                <a:moveTo>
                  <a:pt x="0" y="455"/>
                </a:moveTo>
                <a:lnTo>
                  <a:pt x="117" y="455"/>
                </a:lnTo>
                <a:lnTo>
                  <a:pt x="117" y="378"/>
                </a:lnTo>
                <a:lnTo>
                  <a:pt x="117" y="337"/>
                </a:lnTo>
                <a:lnTo>
                  <a:pt x="158" y="337"/>
                </a:lnTo>
                <a:lnTo>
                  <a:pt x="235" y="337"/>
                </a:lnTo>
                <a:lnTo>
                  <a:pt x="235" y="260"/>
                </a:lnTo>
                <a:lnTo>
                  <a:pt x="235" y="219"/>
                </a:lnTo>
                <a:lnTo>
                  <a:pt x="276" y="219"/>
                </a:lnTo>
                <a:lnTo>
                  <a:pt x="353" y="219"/>
                </a:lnTo>
                <a:lnTo>
                  <a:pt x="353" y="142"/>
                </a:lnTo>
                <a:lnTo>
                  <a:pt x="353" y="101"/>
                </a:lnTo>
                <a:lnTo>
                  <a:pt x="394" y="101"/>
                </a:lnTo>
                <a:lnTo>
                  <a:pt x="495" y="101"/>
                </a:lnTo>
                <a:lnTo>
                  <a:pt x="568" y="29"/>
                </a:lnTo>
                <a:lnTo>
                  <a:pt x="560" y="21"/>
                </a:lnTo>
                <a:lnTo>
                  <a:pt x="593" y="10"/>
                </a:lnTo>
                <a:lnTo>
                  <a:pt x="625" y="0"/>
                </a:lnTo>
                <a:lnTo>
                  <a:pt x="615" y="32"/>
                </a:lnTo>
                <a:lnTo>
                  <a:pt x="604" y="65"/>
                </a:lnTo>
                <a:lnTo>
                  <a:pt x="596" y="57"/>
                </a:lnTo>
                <a:lnTo>
                  <a:pt x="512" y="142"/>
                </a:lnTo>
                <a:lnTo>
                  <a:pt x="394" y="142"/>
                </a:lnTo>
                <a:lnTo>
                  <a:pt x="394" y="219"/>
                </a:lnTo>
                <a:lnTo>
                  <a:pt x="394" y="260"/>
                </a:lnTo>
                <a:lnTo>
                  <a:pt x="353" y="260"/>
                </a:lnTo>
                <a:lnTo>
                  <a:pt x="276" y="260"/>
                </a:lnTo>
                <a:lnTo>
                  <a:pt x="276" y="337"/>
                </a:lnTo>
                <a:lnTo>
                  <a:pt x="276" y="378"/>
                </a:lnTo>
                <a:lnTo>
                  <a:pt x="235" y="378"/>
                </a:lnTo>
                <a:lnTo>
                  <a:pt x="158" y="378"/>
                </a:lnTo>
                <a:lnTo>
                  <a:pt x="158" y="455"/>
                </a:lnTo>
                <a:lnTo>
                  <a:pt x="158" y="495"/>
                </a:lnTo>
                <a:lnTo>
                  <a:pt x="117" y="495"/>
                </a:lnTo>
                <a:lnTo>
                  <a:pt x="0" y="495"/>
                </a:lnTo>
                <a:lnTo>
                  <a:pt x="0" y="455"/>
                </a:lnTo>
              </a:path>
            </a:pathLst>
          </a:custGeom>
          <a:gradFill>
            <a:gsLst>
              <a:gs pos="0">
                <a:schemeClr val="accent1">
                  <a:alpha val="100000"/>
                </a:schemeClr>
              </a:gs>
              <a:gs pos="100000">
                <a:schemeClr val="accent1">
                  <a:alpha val="100000"/>
                  <a:lumMod val="40000"/>
                  <a:lumOff val="60000"/>
                </a:schemeClr>
              </a:gs>
            </a:gsLst>
            <a:lin ang="5400000"/>
          </a:gra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nvGrpSpPr>
          <p:cNvPr id="3" name="Group 3"/>
          <p:cNvGrpSpPr/>
          <p:nvPr/>
        </p:nvGrpSpPr>
        <p:grpSpPr>
          <a:xfrm>
            <a:off x="454963" y="93878"/>
            <a:ext cx="10641129" cy="914400"/>
            <a:chOff x="454963" y="93878"/>
            <a:chExt cx="10641129" cy="914400"/>
          </a:xfrm>
        </p:grpSpPr>
        <p:sp>
          <p:nvSpPr>
            <p:cNvPr id="4" name="AutoShape 4"/>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5" name="AutoShape 5"/>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6" name="AutoShape 6"/>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7" name="AutoShape 7"/>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8" name="AutoShape 8"/>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9" name="AutoShape 9"/>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0" name="AutoShape 10"/>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1" name="AutoShape 11"/>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2" name="AutoShape 12"/>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3" name="AutoShape 13"/>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4" name="AutoShape 14"/>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5" name="AutoShape 15"/>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6" name="AutoShape 16"/>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7" name="AutoShape 17"/>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TextBox 24"/>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方案实施步骤与措施</a:t>
              </a:r>
            </a:p>
          </p:txBody>
        </p:sp>
      </p:grpSp>
      <p:sp>
        <p:nvSpPr>
          <p:cNvPr id="25" name="AutoShape 25"/>
          <p:cNvSpPr/>
          <p:nvPr/>
        </p:nvSpPr>
        <p:spPr>
          <a:xfrm>
            <a:off x="7212425" y="2667733"/>
            <a:ext cx="4325017" cy="1027472"/>
          </a:xfrm>
          <a:prstGeom prst="roundRect">
            <a:avLst>
              <a:gd name="adj" fmla="val 8330"/>
            </a:avLst>
          </a:prstGeom>
          <a:noFill/>
          <a:ln w="4762">
            <a:solidFill>
              <a:schemeClr val="accent1">
                <a:lumMod val="75000"/>
                <a:alpha val="100000"/>
              </a:schemeClr>
            </a:solidFill>
            <a:prstDash val="solid"/>
          </a:ln>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F4F7FF"/>
                </a:solidFill>
                <a:latin typeface="Calibri"/>
                <a:ea typeface="+mn-ea"/>
                <a:cs typeface="+mn-cs"/>
              </a:defRPr>
            </a:lvl1pPr>
            <a:lvl2pPr marL="457200" algn="l" defTabSz="914400" rtl="0" eaLnBrk="1" latinLnBrk="0" hangingPunct="1">
              <a:defRPr sz="1800" kern="1200">
                <a:solidFill>
                  <a:srgbClr val="F4F7FF"/>
                </a:solidFill>
                <a:latin typeface="Calibri"/>
                <a:ea typeface="+mn-ea"/>
                <a:cs typeface="+mn-cs"/>
              </a:defRPr>
            </a:lvl2pPr>
            <a:lvl3pPr marL="914400" algn="l" defTabSz="914400" rtl="0" eaLnBrk="1" latinLnBrk="0" hangingPunct="1">
              <a:defRPr sz="1800" kern="1200">
                <a:solidFill>
                  <a:srgbClr val="F4F7FF"/>
                </a:solidFill>
                <a:latin typeface="Calibri"/>
                <a:ea typeface="+mn-ea"/>
                <a:cs typeface="+mn-cs"/>
              </a:defRPr>
            </a:lvl3pPr>
            <a:lvl4pPr marL="1371600" algn="l" defTabSz="914400" rtl="0" eaLnBrk="1" latinLnBrk="0" hangingPunct="1">
              <a:defRPr sz="1800" kern="1200">
                <a:solidFill>
                  <a:srgbClr val="F4F7FF"/>
                </a:solidFill>
                <a:latin typeface="Calibri"/>
                <a:ea typeface="+mn-ea"/>
                <a:cs typeface="+mn-cs"/>
              </a:defRPr>
            </a:lvl4pPr>
            <a:lvl5pPr marL="1828800" algn="l" defTabSz="914400" rtl="0" eaLnBrk="1" latinLnBrk="0" hangingPunct="1">
              <a:defRPr sz="1800" kern="1200">
                <a:solidFill>
                  <a:srgbClr val="F4F7FF"/>
                </a:solidFill>
                <a:latin typeface="Calibri"/>
                <a:ea typeface="+mn-ea"/>
                <a:cs typeface="+mn-cs"/>
              </a:defRPr>
            </a:lvl5pPr>
            <a:lvl6pPr marL="2286000" algn="l" defTabSz="914400" rtl="0" eaLnBrk="1" latinLnBrk="0" hangingPunct="1">
              <a:defRPr sz="1800" kern="1200">
                <a:solidFill>
                  <a:srgbClr val="F4F7FF"/>
                </a:solidFill>
                <a:latin typeface="Calibri"/>
                <a:ea typeface="+mn-ea"/>
                <a:cs typeface="+mn-cs"/>
              </a:defRPr>
            </a:lvl6pPr>
            <a:lvl7pPr marL="2743200" algn="l" defTabSz="914400" rtl="0" eaLnBrk="1" latinLnBrk="0" hangingPunct="1">
              <a:defRPr sz="1800" kern="1200">
                <a:solidFill>
                  <a:srgbClr val="F4F7FF"/>
                </a:solidFill>
                <a:latin typeface="Calibri"/>
                <a:ea typeface="+mn-ea"/>
                <a:cs typeface="+mn-cs"/>
              </a:defRPr>
            </a:lvl7pPr>
            <a:lvl8pPr marL="3200400" algn="l" defTabSz="914400" rtl="0" eaLnBrk="1" latinLnBrk="0" hangingPunct="1">
              <a:defRPr sz="1800" kern="1200">
                <a:solidFill>
                  <a:srgbClr val="F4F7FF"/>
                </a:solidFill>
                <a:latin typeface="Calibri"/>
                <a:ea typeface="+mn-ea"/>
                <a:cs typeface="+mn-cs"/>
              </a:defRPr>
            </a:lvl8pPr>
            <a:lvl9pPr marL="3657600" algn="l" defTabSz="914400" rtl="0" eaLnBrk="1" latinLnBrk="0" hangingPunct="1">
              <a:defRPr sz="1800" kern="1200">
                <a:solidFill>
                  <a:srgbClr val="F4F7FF"/>
                </a:solidFill>
                <a:latin typeface="Calibri"/>
                <a:ea typeface="+mn-ea"/>
                <a:cs typeface="+mn-cs"/>
              </a:defRPr>
            </a:lvl9pPr>
          </a:lstStyle>
          <a:p/>
        </p:txBody>
      </p:sp>
      <p:cxnSp>
        <p:nvCxnSpPr>
          <p:cNvPr id="26" name="Connector 26"/>
          <p:cNvCxnSpPr/>
          <p:nvPr/>
        </p:nvCxnSpPr>
        <p:spPr>
          <a:xfrm flipH="1">
            <a:off x="8522661" y="2674162"/>
            <a:ext cx="0" cy="1007522"/>
          </a:xfrm>
          <a:prstGeom prst="line">
            <a:avLst/>
          </a:prstGeom>
          <a:ln w="6350">
            <a:solidFill>
              <a:schemeClr val="accent1"/>
            </a:solidFill>
            <a:prstDash val="dash"/>
            <a:headEnd type="none"/>
            <a:tailEnd type="none"/>
          </a:ln>
        </p:spPr>
        <p:style>
          <a:lnRef idx="0">
            <a:schemeClr val="accent1"/>
          </a:lnRef>
          <a:fillRef idx="1">
            <a:schemeClr val="accent1"/>
          </a:fillRef>
          <a:effectRef idx="0">
            <a:schemeClr val="accent1"/>
          </a:effectRef>
          <a:fontRef idx="minor">
            <a:schemeClr val="lt1"/>
          </a:fontRef>
        </p:style>
      </p:cxnSp>
      <p:sp>
        <p:nvSpPr>
          <p:cNvPr id="27" name="AutoShape 27"/>
          <p:cNvSpPr/>
          <p:nvPr/>
        </p:nvSpPr>
        <p:spPr>
          <a:xfrm>
            <a:off x="7486155" y="2803184"/>
            <a:ext cx="756273" cy="756571"/>
          </a:xfrm>
          <a:prstGeom prst="ellipse">
            <a:avLst/>
          </a:prstGeom>
          <a:solidFill>
            <a:schemeClr val="accent1">
              <a:lumMod val="75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Freeform 28"/>
          <p:cNvSpPr/>
          <p:nvPr/>
        </p:nvSpPr>
        <p:spPr>
          <a:xfrm flipH="1">
            <a:off x="7682370" y="3015782"/>
            <a:ext cx="367566" cy="347027"/>
          </a:xfrm>
          <a:custGeom>
            <a:rect l="l" t="t" r="r" b="b"/>
            <a:pathLst>
              <a:path w="376" h="355">
                <a:moveTo>
                  <a:pt x="90" y="0"/>
                </a:moveTo>
                <a:cubicBezTo>
                  <a:pt x="104" y="0"/>
                  <a:pt x="115" y="12"/>
                  <a:pt x="115" y="26"/>
                </a:cubicBezTo>
                <a:cubicBezTo>
                  <a:pt x="115" y="40"/>
                  <a:pt x="104" y="52"/>
                  <a:pt x="90" y="52"/>
                </a:cubicBezTo>
                <a:cubicBezTo>
                  <a:pt x="75" y="52"/>
                  <a:pt x="64" y="40"/>
                  <a:pt x="64" y="26"/>
                </a:cubicBezTo>
                <a:cubicBezTo>
                  <a:pt x="64" y="12"/>
                  <a:pt x="75" y="0"/>
                  <a:pt x="90" y="0"/>
                </a:cubicBezTo>
                <a:close/>
                <a:moveTo>
                  <a:pt x="37" y="264"/>
                </a:moveTo>
                <a:cubicBezTo>
                  <a:pt x="95" y="264"/>
                  <a:pt x="95" y="264"/>
                  <a:pt x="95" y="264"/>
                </a:cubicBezTo>
                <a:cubicBezTo>
                  <a:pt x="108" y="264"/>
                  <a:pt x="118" y="274"/>
                  <a:pt x="118" y="287"/>
                </a:cubicBezTo>
                <a:cubicBezTo>
                  <a:pt x="118" y="310"/>
                  <a:pt x="118" y="310"/>
                  <a:pt x="118" y="310"/>
                </a:cubicBezTo>
                <a:cubicBezTo>
                  <a:pt x="120" y="310"/>
                  <a:pt x="120" y="310"/>
                  <a:pt x="120" y="310"/>
                </a:cubicBezTo>
                <a:cubicBezTo>
                  <a:pt x="131" y="310"/>
                  <a:pt x="131" y="310"/>
                  <a:pt x="131" y="310"/>
                </a:cubicBezTo>
                <a:cubicBezTo>
                  <a:pt x="134" y="310"/>
                  <a:pt x="134" y="310"/>
                  <a:pt x="134" y="310"/>
                </a:cubicBezTo>
                <a:cubicBezTo>
                  <a:pt x="134" y="287"/>
                  <a:pt x="134" y="287"/>
                  <a:pt x="134" y="287"/>
                </a:cubicBezTo>
                <a:cubicBezTo>
                  <a:pt x="134" y="274"/>
                  <a:pt x="144" y="264"/>
                  <a:pt x="156" y="264"/>
                </a:cubicBezTo>
                <a:cubicBezTo>
                  <a:pt x="215" y="264"/>
                  <a:pt x="215" y="264"/>
                  <a:pt x="215" y="264"/>
                </a:cubicBezTo>
                <a:cubicBezTo>
                  <a:pt x="227" y="264"/>
                  <a:pt x="237" y="274"/>
                  <a:pt x="237" y="287"/>
                </a:cubicBezTo>
                <a:cubicBezTo>
                  <a:pt x="237" y="310"/>
                  <a:pt x="237" y="310"/>
                  <a:pt x="237" y="310"/>
                </a:cubicBezTo>
                <a:cubicBezTo>
                  <a:pt x="241" y="310"/>
                  <a:pt x="241" y="310"/>
                  <a:pt x="241" y="310"/>
                </a:cubicBezTo>
                <a:cubicBezTo>
                  <a:pt x="250" y="310"/>
                  <a:pt x="250" y="310"/>
                  <a:pt x="250" y="310"/>
                </a:cubicBezTo>
                <a:cubicBezTo>
                  <a:pt x="255" y="310"/>
                  <a:pt x="255" y="310"/>
                  <a:pt x="255" y="310"/>
                </a:cubicBezTo>
                <a:cubicBezTo>
                  <a:pt x="255" y="287"/>
                  <a:pt x="255" y="287"/>
                  <a:pt x="255" y="287"/>
                </a:cubicBezTo>
                <a:cubicBezTo>
                  <a:pt x="255" y="274"/>
                  <a:pt x="265" y="264"/>
                  <a:pt x="278" y="264"/>
                </a:cubicBezTo>
                <a:cubicBezTo>
                  <a:pt x="336" y="264"/>
                  <a:pt x="336" y="264"/>
                  <a:pt x="336" y="264"/>
                </a:cubicBezTo>
                <a:cubicBezTo>
                  <a:pt x="348" y="264"/>
                  <a:pt x="358" y="274"/>
                  <a:pt x="358" y="287"/>
                </a:cubicBezTo>
                <a:cubicBezTo>
                  <a:pt x="358" y="310"/>
                  <a:pt x="358" y="310"/>
                  <a:pt x="358" y="310"/>
                </a:cubicBezTo>
                <a:cubicBezTo>
                  <a:pt x="362" y="310"/>
                  <a:pt x="362" y="310"/>
                  <a:pt x="362" y="310"/>
                </a:cubicBezTo>
                <a:cubicBezTo>
                  <a:pt x="371" y="310"/>
                  <a:pt x="371" y="310"/>
                  <a:pt x="371" y="310"/>
                </a:cubicBezTo>
                <a:cubicBezTo>
                  <a:pt x="376" y="310"/>
                  <a:pt x="376" y="310"/>
                  <a:pt x="376" y="310"/>
                </a:cubicBezTo>
                <a:cubicBezTo>
                  <a:pt x="376" y="323"/>
                  <a:pt x="376" y="323"/>
                  <a:pt x="376" y="323"/>
                </a:cubicBezTo>
                <a:cubicBezTo>
                  <a:pt x="371" y="323"/>
                  <a:pt x="371" y="323"/>
                  <a:pt x="371" y="323"/>
                </a:cubicBezTo>
                <a:cubicBezTo>
                  <a:pt x="362" y="323"/>
                  <a:pt x="362" y="323"/>
                  <a:pt x="362" y="323"/>
                </a:cubicBezTo>
                <a:cubicBezTo>
                  <a:pt x="358" y="323"/>
                  <a:pt x="358" y="323"/>
                  <a:pt x="358" y="323"/>
                </a:cubicBezTo>
                <a:cubicBezTo>
                  <a:pt x="358" y="355"/>
                  <a:pt x="358" y="355"/>
                  <a:pt x="358" y="355"/>
                </a:cubicBezTo>
                <a:cubicBezTo>
                  <a:pt x="255" y="355"/>
                  <a:pt x="255" y="355"/>
                  <a:pt x="255" y="355"/>
                </a:cubicBezTo>
                <a:cubicBezTo>
                  <a:pt x="255" y="323"/>
                  <a:pt x="255" y="323"/>
                  <a:pt x="255" y="323"/>
                </a:cubicBezTo>
                <a:cubicBezTo>
                  <a:pt x="250" y="323"/>
                  <a:pt x="250" y="323"/>
                  <a:pt x="250" y="323"/>
                </a:cubicBezTo>
                <a:cubicBezTo>
                  <a:pt x="241" y="323"/>
                  <a:pt x="241" y="323"/>
                  <a:pt x="241" y="323"/>
                </a:cubicBezTo>
                <a:cubicBezTo>
                  <a:pt x="237" y="323"/>
                  <a:pt x="237" y="323"/>
                  <a:pt x="237" y="323"/>
                </a:cubicBezTo>
                <a:cubicBezTo>
                  <a:pt x="237" y="355"/>
                  <a:pt x="237" y="355"/>
                  <a:pt x="237" y="355"/>
                </a:cubicBezTo>
                <a:cubicBezTo>
                  <a:pt x="134" y="355"/>
                  <a:pt x="134" y="355"/>
                  <a:pt x="134" y="355"/>
                </a:cubicBezTo>
                <a:cubicBezTo>
                  <a:pt x="134" y="323"/>
                  <a:pt x="134" y="323"/>
                  <a:pt x="134" y="323"/>
                </a:cubicBezTo>
                <a:cubicBezTo>
                  <a:pt x="131" y="323"/>
                  <a:pt x="131" y="323"/>
                  <a:pt x="131" y="323"/>
                </a:cubicBezTo>
                <a:cubicBezTo>
                  <a:pt x="120" y="323"/>
                  <a:pt x="120" y="323"/>
                  <a:pt x="120" y="323"/>
                </a:cubicBezTo>
                <a:cubicBezTo>
                  <a:pt x="118" y="323"/>
                  <a:pt x="118" y="323"/>
                  <a:pt x="118" y="323"/>
                </a:cubicBezTo>
                <a:cubicBezTo>
                  <a:pt x="118" y="355"/>
                  <a:pt x="118" y="355"/>
                  <a:pt x="118" y="355"/>
                </a:cubicBezTo>
                <a:cubicBezTo>
                  <a:pt x="14" y="355"/>
                  <a:pt x="14" y="355"/>
                  <a:pt x="14" y="355"/>
                </a:cubicBezTo>
                <a:cubicBezTo>
                  <a:pt x="14" y="323"/>
                  <a:pt x="14" y="323"/>
                  <a:pt x="14" y="323"/>
                </a:cubicBezTo>
                <a:cubicBezTo>
                  <a:pt x="0" y="323"/>
                  <a:pt x="0" y="323"/>
                  <a:pt x="0" y="323"/>
                </a:cubicBezTo>
                <a:cubicBezTo>
                  <a:pt x="0" y="310"/>
                  <a:pt x="0" y="310"/>
                  <a:pt x="0" y="310"/>
                </a:cubicBezTo>
                <a:cubicBezTo>
                  <a:pt x="14" y="310"/>
                  <a:pt x="14" y="310"/>
                  <a:pt x="14" y="310"/>
                </a:cubicBezTo>
                <a:cubicBezTo>
                  <a:pt x="14" y="287"/>
                  <a:pt x="14" y="287"/>
                  <a:pt x="14" y="287"/>
                </a:cubicBezTo>
                <a:cubicBezTo>
                  <a:pt x="14" y="274"/>
                  <a:pt x="24" y="264"/>
                  <a:pt x="37" y="264"/>
                </a:cubicBezTo>
                <a:close/>
                <a:moveTo>
                  <a:pt x="307" y="220"/>
                </a:moveTo>
                <a:cubicBezTo>
                  <a:pt x="323" y="220"/>
                  <a:pt x="336" y="232"/>
                  <a:pt x="336" y="248"/>
                </a:cubicBezTo>
                <a:cubicBezTo>
                  <a:pt x="336" y="251"/>
                  <a:pt x="335" y="255"/>
                  <a:pt x="334" y="258"/>
                </a:cubicBezTo>
                <a:cubicBezTo>
                  <a:pt x="281" y="258"/>
                  <a:pt x="281" y="258"/>
                  <a:pt x="281" y="258"/>
                </a:cubicBezTo>
                <a:cubicBezTo>
                  <a:pt x="280" y="255"/>
                  <a:pt x="279" y="251"/>
                  <a:pt x="279" y="248"/>
                </a:cubicBezTo>
                <a:cubicBezTo>
                  <a:pt x="279" y="232"/>
                  <a:pt x="292" y="220"/>
                  <a:pt x="307" y="220"/>
                </a:cubicBezTo>
                <a:close/>
                <a:moveTo>
                  <a:pt x="186" y="220"/>
                </a:moveTo>
                <a:cubicBezTo>
                  <a:pt x="202" y="220"/>
                  <a:pt x="215" y="232"/>
                  <a:pt x="215" y="248"/>
                </a:cubicBezTo>
                <a:cubicBezTo>
                  <a:pt x="215" y="251"/>
                  <a:pt x="214" y="255"/>
                  <a:pt x="213" y="258"/>
                </a:cubicBezTo>
                <a:cubicBezTo>
                  <a:pt x="160" y="258"/>
                  <a:pt x="160" y="258"/>
                  <a:pt x="160" y="258"/>
                </a:cubicBezTo>
                <a:cubicBezTo>
                  <a:pt x="159" y="255"/>
                  <a:pt x="158" y="251"/>
                  <a:pt x="158" y="248"/>
                </a:cubicBezTo>
                <a:cubicBezTo>
                  <a:pt x="158" y="232"/>
                  <a:pt x="171" y="220"/>
                  <a:pt x="186" y="220"/>
                </a:cubicBezTo>
                <a:close/>
                <a:moveTo>
                  <a:pt x="67" y="220"/>
                </a:moveTo>
                <a:cubicBezTo>
                  <a:pt x="82" y="220"/>
                  <a:pt x="95" y="232"/>
                  <a:pt x="95" y="248"/>
                </a:cubicBezTo>
                <a:cubicBezTo>
                  <a:pt x="95" y="251"/>
                  <a:pt x="94" y="255"/>
                  <a:pt x="93" y="258"/>
                </a:cubicBezTo>
                <a:cubicBezTo>
                  <a:pt x="40" y="258"/>
                  <a:pt x="40" y="258"/>
                  <a:pt x="40" y="258"/>
                </a:cubicBezTo>
                <a:cubicBezTo>
                  <a:pt x="39" y="255"/>
                  <a:pt x="38" y="251"/>
                  <a:pt x="38" y="248"/>
                </a:cubicBezTo>
                <a:cubicBezTo>
                  <a:pt x="38" y="232"/>
                  <a:pt x="51" y="220"/>
                  <a:pt x="67" y="220"/>
                </a:cubicBezTo>
                <a:close/>
                <a:moveTo>
                  <a:pt x="307" y="130"/>
                </a:moveTo>
                <a:cubicBezTo>
                  <a:pt x="307" y="147"/>
                  <a:pt x="307" y="147"/>
                  <a:pt x="307" y="147"/>
                </a:cubicBezTo>
                <a:cubicBezTo>
                  <a:pt x="293" y="147"/>
                  <a:pt x="293" y="147"/>
                  <a:pt x="293" y="147"/>
                </a:cubicBezTo>
                <a:cubicBezTo>
                  <a:pt x="308" y="201"/>
                  <a:pt x="308" y="201"/>
                  <a:pt x="308" y="201"/>
                </a:cubicBezTo>
                <a:cubicBezTo>
                  <a:pt x="289" y="201"/>
                  <a:pt x="289" y="201"/>
                  <a:pt x="289" y="201"/>
                </a:cubicBezTo>
                <a:cubicBezTo>
                  <a:pt x="273" y="147"/>
                  <a:pt x="273" y="147"/>
                  <a:pt x="273" y="147"/>
                </a:cubicBezTo>
                <a:cubicBezTo>
                  <a:pt x="216" y="147"/>
                  <a:pt x="216" y="147"/>
                  <a:pt x="216" y="147"/>
                </a:cubicBezTo>
                <a:cubicBezTo>
                  <a:pt x="201" y="201"/>
                  <a:pt x="201" y="201"/>
                  <a:pt x="201" y="201"/>
                </a:cubicBezTo>
                <a:cubicBezTo>
                  <a:pt x="181" y="201"/>
                  <a:pt x="181" y="201"/>
                  <a:pt x="181" y="201"/>
                </a:cubicBezTo>
                <a:cubicBezTo>
                  <a:pt x="197" y="147"/>
                  <a:pt x="197" y="147"/>
                  <a:pt x="197" y="147"/>
                </a:cubicBezTo>
                <a:cubicBezTo>
                  <a:pt x="181" y="147"/>
                  <a:pt x="181" y="147"/>
                  <a:pt x="181" y="147"/>
                </a:cubicBezTo>
                <a:cubicBezTo>
                  <a:pt x="181" y="130"/>
                  <a:pt x="181" y="130"/>
                  <a:pt x="181" y="130"/>
                </a:cubicBezTo>
                <a:cubicBezTo>
                  <a:pt x="307" y="130"/>
                  <a:pt x="307" y="130"/>
                  <a:pt x="307" y="130"/>
                </a:cubicBezTo>
                <a:close/>
                <a:moveTo>
                  <a:pt x="180" y="16"/>
                </a:moveTo>
                <a:cubicBezTo>
                  <a:pt x="175" y="16"/>
                  <a:pt x="170" y="18"/>
                  <a:pt x="166" y="21"/>
                </a:cubicBezTo>
                <a:cubicBezTo>
                  <a:pt x="166" y="21"/>
                  <a:pt x="166" y="21"/>
                  <a:pt x="166" y="21"/>
                </a:cubicBezTo>
                <a:cubicBezTo>
                  <a:pt x="163" y="25"/>
                  <a:pt x="161" y="30"/>
                  <a:pt x="161" y="35"/>
                </a:cubicBezTo>
                <a:cubicBezTo>
                  <a:pt x="161" y="72"/>
                  <a:pt x="161" y="72"/>
                  <a:pt x="161" y="72"/>
                </a:cubicBezTo>
                <a:cubicBezTo>
                  <a:pt x="155" y="73"/>
                  <a:pt x="155" y="73"/>
                  <a:pt x="155" y="73"/>
                </a:cubicBezTo>
                <a:cubicBezTo>
                  <a:pt x="155" y="67"/>
                  <a:pt x="155" y="67"/>
                  <a:pt x="155" y="67"/>
                </a:cubicBezTo>
                <a:cubicBezTo>
                  <a:pt x="128" y="67"/>
                  <a:pt x="128" y="67"/>
                  <a:pt x="128" y="67"/>
                </a:cubicBezTo>
                <a:cubicBezTo>
                  <a:pt x="109" y="55"/>
                  <a:pt x="109" y="55"/>
                  <a:pt x="109" y="55"/>
                </a:cubicBezTo>
                <a:cubicBezTo>
                  <a:pt x="63" y="55"/>
                  <a:pt x="117" y="55"/>
                  <a:pt x="66" y="55"/>
                </a:cubicBezTo>
                <a:cubicBezTo>
                  <a:pt x="57" y="55"/>
                  <a:pt x="50" y="63"/>
                  <a:pt x="50" y="71"/>
                </a:cubicBezTo>
                <a:cubicBezTo>
                  <a:pt x="50" y="122"/>
                  <a:pt x="50" y="122"/>
                  <a:pt x="50" y="122"/>
                </a:cubicBezTo>
                <a:cubicBezTo>
                  <a:pt x="66" y="122"/>
                  <a:pt x="66" y="122"/>
                  <a:pt x="66" y="122"/>
                </a:cubicBezTo>
                <a:cubicBezTo>
                  <a:pt x="66" y="85"/>
                  <a:pt x="66" y="85"/>
                  <a:pt x="66" y="85"/>
                </a:cubicBezTo>
                <a:cubicBezTo>
                  <a:pt x="69" y="85"/>
                  <a:pt x="69" y="85"/>
                  <a:pt x="69" y="85"/>
                </a:cubicBezTo>
                <a:cubicBezTo>
                  <a:pt x="69" y="122"/>
                  <a:pt x="69" y="122"/>
                  <a:pt x="69" y="122"/>
                </a:cubicBezTo>
                <a:cubicBezTo>
                  <a:pt x="69" y="132"/>
                  <a:pt x="69" y="132"/>
                  <a:pt x="69" y="132"/>
                </a:cubicBezTo>
                <a:cubicBezTo>
                  <a:pt x="69" y="199"/>
                  <a:pt x="69" y="199"/>
                  <a:pt x="69" y="199"/>
                </a:cubicBezTo>
                <a:cubicBezTo>
                  <a:pt x="87" y="199"/>
                  <a:pt x="87" y="199"/>
                  <a:pt x="87" y="199"/>
                </a:cubicBezTo>
                <a:cubicBezTo>
                  <a:pt x="87" y="143"/>
                  <a:pt x="87" y="143"/>
                  <a:pt x="87" y="143"/>
                </a:cubicBezTo>
                <a:cubicBezTo>
                  <a:pt x="91" y="143"/>
                  <a:pt x="91" y="143"/>
                  <a:pt x="91" y="143"/>
                </a:cubicBezTo>
                <a:cubicBezTo>
                  <a:pt x="91" y="199"/>
                  <a:pt x="91" y="199"/>
                  <a:pt x="91" y="199"/>
                </a:cubicBezTo>
                <a:cubicBezTo>
                  <a:pt x="109" y="199"/>
                  <a:pt x="109" y="199"/>
                  <a:pt x="109" y="199"/>
                </a:cubicBezTo>
                <a:cubicBezTo>
                  <a:pt x="109" y="189"/>
                  <a:pt x="109" y="189"/>
                  <a:pt x="109" y="189"/>
                </a:cubicBezTo>
                <a:cubicBezTo>
                  <a:pt x="109" y="132"/>
                  <a:pt x="109" y="132"/>
                  <a:pt x="109" y="132"/>
                </a:cubicBezTo>
                <a:cubicBezTo>
                  <a:pt x="109" y="122"/>
                  <a:pt x="109" y="122"/>
                  <a:pt x="109" y="122"/>
                </a:cubicBezTo>
                <a:cubicBezTo>
                  <a:pt x="109" y="85"/>
                  <a:pt x="109" y="85"/>
                  <a:pt x="109" y="85"/>
                </a:cubicBezTo>
                <a:cubicBezTo>
                  <a:pt x="109" y="75"/>
                  <a:pt x="109" y="75"/>
                  <a:pt x="109" y="75"/>
                </a:cubicBezTo>
                <a:cubicBezTo>
                  <a:pt x="128" y="85"/>
                  <a:pt x="128" y="85"/>
                  <a:pt x="128" y="85"/>
                </a:cubicBezTo>
                <a:cubicBezTo>
                  <a:pt x="155" y="85"/>
                  <a:pt x="155" y="85"/>
                  <a:pt x="155" y="85"/>
                </a:cubicBezTo>
                <a:cubicBezTo>
                  <a:pt x="155" y="80"/>
                  <a:pt x="155" y="80"/>
                  <a:pt x="155" y="80"/>
                </a:cubicBezTo>
                <a:cubicBezTo>
                  <a:pt x="161" y="79"/>
                  <a:pt x="161" y="79"/>
                  <a:pt x="161" y="79"/>
                </a:cubicBezTo>
                <a:cubicBezTo>
                  <a:pt x="161" y="107"/>
                  <a:pt x="161" y="107"/>
                  <a:pt x="161" y="107"/>
                </a:cubicBezTo>
                <a:cubicBezTo>
                  <a:pt x="161" y="112"/>
                  <a:pt x="163" y="117"/>
                  <a:pt x="166" y="120"/>
                </a:cubicBezTo>
                <a:cubicBezTo>
                  <a:pt x="166" y="120"/>
                  <a:pt x="166" y="120"/>
                  <a:pt x="166" y="120"/>
                </a:cubicBezTo>
                <a:cubicBezTo>
                  <a:pt x="166" y="120"/>
                  <a:pt x="166" y="120"/>
                  <a:pt x="166" y="120"/>
                </a:cubicBezTo>
                <a:cubicBezTo>
                  <a:pt x="170" y="124"/>
                  <a:pt x="175" y="126"/>
                  <a:pt x="180" y="126"/>
                </a:cubicBezTo>
                <a:cubicBezTo>
                  <a:pt x="304" y="126"/>
                  <a:pt x="304" y="126"/>
                  <a:pt x="304" y="126"/>
                </a:cubicBezTo>
                <a:cubicBezTo>
                  <a:pt x="309" y="126"/>
                  <a:pt x="314" y="124"/>
                  <a:pt x="317" y="120"/>
                </a:cubicBezTo>
                <a:cubicBezTo>
                  <a:pt x="317" y="120"/>
                  <a:pt x="317" y="120"/>
                  <a:pt x="317" y="120"/>
                </a:cubicBezTo>
                <a:cubicBezTo>
                  <a:pt x="321" y="117"/>
                  <a:pt x="323" y="112"/>
                  <a:pt x="323" y="107"/>
                </a:cubicBezTo>
                <a:cubicBezTo>
                  <a:pt x="323" y="35"/>
                  <a:pt x="323" y="35"/>
                  <a:pt x="323" y="35"/>
                </a:cubicBezTo>
                <a:cubicBezTo>
                  <a:pt x="323" y="30"/>
                  <a:pt x="321" y="25"/>
                  <a:pt x="317" y="21"/>
                </a:cubicBezTo>
                <a:cubicBezTo>
                  <a:pt x="314" y="18"/>
                  <a:pt x="309" y="16"/>
                  <a:pt x="304" y="16"/>
                </a:cubicBezTo>
                <a:cubicBezTo>
                  <a:pt x="180" y="16"/>
                  <a:pt x="180" y="16"/>
                  <a:pt x="180" y="16"/>
                </a:cubicBezTo>
                <a:close/>
                <a:moveTo>
                  <a:pt x="304" y="31"/>
                </a:moveTo>
                <a:cubicBezTo>
                  <a:pt x="305" y="31"/>
                  <a:pt x="306" y="31"/>
                  <a:pt x="307" y="32"/>
                </a:cubicBezTo>
                <a:cubicBezTo>
                  <a:pt x="307" y="33"/>
                  <a:pt x="308" y="34"/>
                  <a:pt x="308" y="35"/>
                </a:cubicBezTo>
                <a:cubicBezTo>
                  <a:pt x="308" y="107"/>
                  <a:pt x="308" y="107"/>
                  <a:pt x="308" y="107"/>
                </a:cubicBezTo>
                <a:cubicBezTo>
                  <a:pt x="308" y="108"/>
                  <a:pt x="307" y="109"/>
                  <a:pt x="307" y="109"/>
                </a:cubicBezTo>
                <a:cubicBezTo>
                  <a:pt x="307" y="110"/>
                  <a:pt x="307" y="110"/>
                  <a:pt x="307" y="110"/>
                </a:cubicBezTo>
                <a:cubicBezTo>
                  <a:pt x="306" y="110"/>
                  <a:pt x="305" y="111"/>
                  <a:pt x="304" y="111"/>
                </a:cubicBezTo>
                <a:cubicBezTo>
                  <a:pt x="180" y="111"/>
                  <a:pt x="180" y="111"/>
                  <a:pt x="180" y="111"/>
                </a:cubicBezTo>
                <a:cubicBezTo>
                  <a:pt x="179" y="111"/>
                  <a:pt x="178" y="110"/>
                  <a:pt x="177" y="110"/>
                </a:cubicBezTo>
                <a:cubicBezTo>
                  <a:pt x="177" y="109"/>
                  <a:pt x="177" y="109"/>
                  <a:pt x="177" y="109"/>
                </a:cubicBezTo>
                <a:cubicBezTo>
                  <a:pt x="176" y="109"/>
                  <a:pt x="176" y="108"/>
                  <a:pt x="176" y="107"/>
                </a:cubicBezTo>
                <a:cubicBezTo>
                  <a:pt x="176" y="76"/>
                  <a:pt x="176" y="76"/>
                  <a:pt x="176" y="76"/>
                </a:cubicBezTo>
                <a:cubicBezTo>
                  <a:pt x="238" y="63"/>
                  <a:pt x="238" y="63"/>
                  <a:pt x="238" y="63"/>
                </a:cubicBezTo>
                <a:cubicBezTo>
                  <a:pt x="237" y="62"/>
                  <a:pt x="237" y="62"/>
                  <a:pt x="237" y="62"/>
                </a:cubicBezTo>
                <a:cubicBezTo>
                  <a:pt x="176" y="70"/>
                  <a:pt x="176" y="70"/>
                  <a:pt x="176" y="70"/>
                </a:cubicBezTo>
                <a:cubicBezTo>
                  <a:pt x="176" y="35"/>
                  <a:pt x="176" y="35"/>
                  <a:pt x="176" y="35"/>
                </a:cubicBezTo>
                <a:cubicBezTo>
                  <a:pt x="176" y="34"/>
                  <a:pt x="176" y="33"/>
                  <a:pt x="177" y="32"/>
                </a:cubicBezTo>
                <a:cubicBezTo>
                  <a:pt x="177" y="32"/>
                  <a:pt x="177" y="32"/>
                  <a:pt x="177" y="32"/>
                </a:cubicBezTo>
                <a:cubicBezTo>
                  <a:pt x="178" y="31"/>
                  <a:pt x="179" y="31"/>
                  <a:pt x="180" y="31"/>
                </a:cubicBezTo>
                <a:lnTo>
                  <a:pt x="304" y="31"/>
                </a:lnTo>
                <a:close/>
              </a:path>
            </a:pathLst>
          </a:custGeom>
          <a:solidFill>
            <a:srgbClr val="FFFFFF">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5440775" y="3915508"/>
            <a:ext cx="4325017" cy="1027472"/>
          </a:xfrm>
          <a:prstGeom prst="roundRect">
            <a:avLst>
              <a:gd name="adj" fmla="val 8330"/>
            </a:avLst>
          </a:prstGeom>
          <a:noFill/>
          <a:ln w="4762">
            <a:solidFill>
              <a:schemeClr val="accent1">
                <a:lumMod val="75000"/>
                <a:alpha val="100000"/>
              </a:schemeClr>
            </a:solidFill>
            <a:prstDash val="solid"/>
          </a:ln>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F4F7FF"/>
                </a:solidFill>
                <a:latin typeface="Calibri"/>
                <a:ea typeface="+mn-ea"/>
                <a:cs typeface="+mn-cs"/>
              </a:defRPr>
            </a:lvl1pPr>
            <a:lvl2pPr marL="457200" algn="l" defTabSz="914400" rtl="0" eaLnBrk="1" latinLnBrk="0" hangingPunct="1">
              <a:defRPr sz="1800" kern="1200">
                <a:solidFill>
                  <a:srgbClr val="F4F7FF"/>
                </a:solidFill>
                <a:latin typeface="Calibri"/>
                <a:ea typeface="+mn-ea"/>
                <a:cs typeface="+mn-cs"/>
              </a:defRPr>
            </a:lvl2pPr>
            <a:lvl3pPr marL="914400" algn="l" defTabSz="914400" rtl="0" eaLnBrk="1" latinLnBrk="0" hangingPunct="1">
              <a:defRPr sz="1800" kern="1200">
                <a:solidFill>
                  <a:srgbClr val="F4F7FF"/>
                </a:solidFill>
                <a:latin typeface="Calibri"/>
                <a:ea typeface="+mn-ea"/>
                <a:cs typeface="+mn-cs"/>
              </a:defRPr>
            </a:lvl3pPr>
            <a:lvl4pPr marL="1371600" algn="l" defTabSz="914400" rtl="0" eaLnBrk="1" latinLnBrk="0" hangingPunct="1">
              <a:defRPr sz="1800" kern="1200">
                <a:solidFill>
                  <a:srgbClr val="F4F7FF"/>
                </a:solidFill>
                <a:latin typeface="Calibri"/>
                <a:ea typeface="+mn-ea"/>
                <a:cs typeface="+mn-cs"/>
              </a:defRPr>
            </a:lvl4pPr>
            <a:lvl5pPr marL="1828800" algn="l" defTabSz="914400" rtl="0" eaLnBrk="1" latinLnBrk="0" hangingPunct="1">
              <a:defRPr sz="1800" kern="1200">
                <a:solidFill>
                  <a:srgbClr val="F4F7FF"/>
                </a:solidFill>
                <a:latin typeface="Calibri"/>
                <a:ea typeface="+mn-ea"/>
                <a:cs typeface="+mn-cs"/>
              </a:defRPr>
            </a:lvl5pPr>
            <a:lvl6pPr marL="2286000" algn="l" defTabSz="914400" rtl="0" eaLnBrk="1" latinLnBrk="0" hangingPunct="1">
              <a:defRPr sz="1800" kern="1200">
                <a:solidFill>
                  <a:srgbClr val="F4F7FF"/>
                </a:solidFill>
                <a:latin typeface="Calibri"/>
                <a:ea typeface="+mn-ea"/>
                <a:cs typeface="+mn-cs"/>
              </a:defRPr>
            </a:lvl6pPr>
            <a:lvl7pPr marL="2743200" algn="l" defTabSz="914400" rtl="0" eaLnBrk="1" latinLnBrk="0" hangingPunct="1">
              <a:defRPr sz="1800" kern="1200">
                <a:solidFill>
                  <a:srgbClr val="F4F7FF"/>
                </a:solidFill>
                <a:latin typeface="Calibri"/>
                <a:ea typeface="+mn-ea"/>
                <a:cs typeface="+mn-cs"/>
              </a:defRPr>
            </a:lvl7pPr>
            <a:lvl8pPr marL="3200400" algn="l" defTabSz="914400" rtl="0" eaLnBrk="1" latinLnBrk="0" hangingPunct="1">
              <a:defRPr sz="1800" kern="1200">
                <a:solidFill>
                  <a:srgbClr val="F4F7FF"/>
                </a:solidFill>
                <a:latin typeface="Calibri"/>
                <a:ea typeface="+mn-ea"/>
                <a:cs typeface="+mn-cs"/>
              </a:defRPr>
            </a:lvl8pPr>
            <a:lvl9pPr marL="3657600" algn="l" defTabSz="914400" rtl="0" eaLnBrk="1" latinLnBrk="0" hangingPunct="1">
              <a:defRPr sz="1800" kern="1200">
                <a:solidFill>
                  <a:srgbClr val="F4F7FF"/>
                </a:solidFill>
                <a:latin typeface="Calibri"/>
                <a:ea typeface="+mn-ea"/>
                <a:cs typeface="+mn-cs"/>
              </a:defRPr>
            </a:lvl9pPr>
          </a:lstStyle>
          <a:p/>
        </p:txBody>
      </p:sp>
      <p:cxnSp>
        <p:nvCxnSpPr>
          <p:cNvPr id="30" name="Connector 30"/>
          <p:cNvCxnSpPr/>
          <p:nvPr/>
        </p:nvCxnSpPr>
        <p:spPr>
          <a:xfrm flipH="1">
            <a:off x="6751011" y="3921937"/>
            <a:ext cx="0" cy="1017983"/>
          </a:xfrm>
          <a:prstGeom prst="line">
            <a:avLst/>
          </a:prstGeom>
          <a:ln w="6350">
            <a:solidFill>
              <a:schemeClr val="accent1"/>
            </a:solidFill>
            <a:prstDash val="dash"/>
            <a:headEnd type="none"/>
            <a:tailEnd type="none"/>
          </a:ln>
        </p:spPr>
        <p:style>
          <a:lnRef idx="0">
            <a:schemeClr val="accent1"/>
          </a:lnRef>
          <a:fillRef idx="1">
            <a:schemeClr val="accent1"/>
          </a:fillRef>
          <a:effectRef idx="0">
            <a:schemeClr val="accent1"/>
          </a:effectRef>
          <a:fontRef idx="minor">
            <a:schemeClr val="lt1"/>
          </a:fontRef>
        </p:style>
      </p:cxnSp>
      <p:sp>
        <p:nvSpPr>
          <p:cNvPr id="31" name="AutoShape 31"/>
          <p:cNvSpPr/>
          <p:nvPr/>
        </p:nvSpPr>
        <p:spPr>
          <a:xfrm>
            <a:off x="5714505" y="4050959"/>
            <a:ext cx="756273" cy="756571"/>
          </a:xfrm>
          <a:prstGeom prst="ellipse">
            <a:avLst/>
          </a:prstGeom>
          <a:solidFill>
            <a:schemeClr val="accent1">
              <a:lumMod val="75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AutoShape 32"/>
          <p:cNvSpPr/>
          <p:nvPr/>
        </p:nvSpPr>
        <p:spPr>
          <a:xfrm>
            <a:off x="3678650" y="5144233"/>
            <a:ext cx="4325017" cy="1027472"/>
          </a:xfrm>
          <a:prstGeom prst="roundRect">
            <a:avLst>
              <a:gd name="adj" fmla="val 8330"/>
            </a:avLst>
          </a:prstGeom>
          <a:noFill/>
          <a:ln w="4762">
            <a:solidFill>
              <a:schemeClr val="accent1">
                <a:lumMod val="75000"/>
                <a:alpha val="100000"/>
              </a:schemeClr>
            </a:solidFill>
            <a:prstDash val="solid"/>
          </a:ln>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F4F7FF"/>
                </a:solidFill>
                <a:latin typeface="Calibri"/>
                <a:ea typeface="+mn-ea"/>
                <a:cs typeface="+mn-cs"/>
              </a:defRPr>
            </a:lvl1pPr>
            <a:lvl2pPr marL="457200" algn="l" defTabSz="914400" rtl="0" eaLnBrk="1" latinLnBrk="0" hangingPunct="1">
              <a:defRPr sz="1800" kern="1200">
                <a:solidFill>
                  <a:srgbClr val="F4F7FF"/>
                </a:solidFill>
                <a:latin typeface="Calibri"/>
                <a:ea typeface="+mn-ea"/>
                <a:cs typeface="+mn-cs"/>
              </a:defRPr>
            </a:lvl2pPr>
            <a:lvl3pPr marL="914400" algn="l" defTabSz="914400" rtl="0" eaLnBrk="1" latinLnBrk="0" hangingPunct="1">
              <a:defRPr sz="1800" kern="1200">
                <a:solidFill>
                  <a:srgbClr val="F4F7FF"/>
                </a:solidFill>
                <a:latin typeface="Calibri"/>
                <a:ea typeface="+mn-ea"/>
                <a:cs typeface="+mn-cs"/>
              </a:defRPr>
            </a:lvl3pPr>
            <a:lvl4pPr marL="1371600" algn="l" defTabSz="914400" rtl="0" eaLnBrk="1" latinLnBrk="0" hangingPunct="1">
              <a:defRPr sz="1800" kern="1200">
                <a:solidFill>
                  <a:srgbClr val="F4F7FF"/>
                </a:solidFill>
                <a:latin typeface="Calibri"/>
                <a:ea typeface="+mn-ea"/>
                <a:cs typeface="+mn-cs"/>
              </a:defRPr>
            </a:lvl4pPr>
            <a:lvl5pPr marL="1828800" algn="l" defTabSz="914400" rtl="0" eaLnBrk="1" latinLnBrk="0" hangingPunct="1">
              <a:defRPr sz="1800" kern="1200">
                <a:solidFill>
                  <a:srgbClr val="F4F7FF"/>
                </a:solidFill>
                <a:latin typeface="Calibri"/>
                <a:ea typeface="+mn-ea"/>
                <a:cs typeface="+mn-cs"/>
              </a:defRPr>
            </a:lvl5pPr>
            <a:lvl6pPr marL="2286000" algn="l" defTabSz="914400" rtl="0" eaLnBrk="1" latinLnBrk="0" hangingPunct="1">
              <a:defRPr sz="1800" kern="1200">
                <a:solidFill>
                  <a:srgbClr val="F4F7FF"/>
                </a:solidFill>
                <a:latin typeface="Calibri"/>
                <a:ea typeface="+mn-ea"/>
                <a:cs typeface="+mn-cs"/>
              </a:defRPr>
            </a:lvl6pPr>
            <a:lvl7pPr marL="2743200" algn="l" defTabSz="914400" rtl="0" eaLnBrk="1" latinLnBrk="0" hangingPunct="1">
              <a:defRPr sz="1800" kern="1200">
                <a:solidFill>
                  <a:srgbClr val="F4F7FF"/>
                </a:solidFill>
                <a:latin typeface="Calibri"/>
                <a:ea typeface="+mn-ea"/>
                <a:cs typeface="+mn-cs"/>
              </a:defRPr>
            </a:lvl7pPr>
            <a:lvl8pPr marL="3200400" algn="l" defTabSz="914400" rtl="0" eaLnBrk="1" latinLnBrk="0" hangingPunct="1">
              <a:defRPr sz="1800" kern="1200">
                <a:solidFill>
                  <a:srgbClr val="F4F7FF"/>
                </a:solidFill>
                <a:latin typeface="Calibri"/>
                <a:ea typeface="+mn-ea"/>
                <a:cs typeface="+mn-cs"/>
              </a:defRPr>
            </a:lvl8pPr>
            <a:lvl9pPr marL="3657600" algn="l" defTabSz="914400" rtl="0" eaLnBrk="1" latinLnBrk="0" hangingPunct="1">
              <a:defRPr sz="1800" kern="1200">
                <a:solidFill>
                  <a:srgbClr val="F4F7FF"/>
                </a:solidFill>
                <a:latin typeface="Calibri"/>
                <a:ea typeface="+mn-ea"/>
                <a:cs typeface="+mn-cs"/>
              </a:defRPr>
            </a:lvl9pPr>
          </a:lstStyle>
          <a:p/>
        </p:txBody>
      </p:sp>
      <p:cxnSp>
        <p:nvCxnSpPr>
          <p:cNvPr id="33" name="Connector 33"/>
          <p:cNvCxnSpPr/>
          <p:nvPr/>
        </p:nvCxnSpPr>
        <p:spPr>
          <a:xfrm flipH="1">
            <a:off x="4988886" y="5150662"/>
            <a:ext cx="0" cy="1017983"/>
          </a:xfrm>
          <a:prstGeom prst="line">
            <a:avLst/>
          </a:prstGeom>
          <a:ln w="6350">
            <a:solidFill>
              <a:schemeClr val="accent1"/>
            </a:solidFill>
            <a:prstDash val="dash"/>
            <a:headEnd type="none"/>
            <a:tailEnd type="none"/>
          </a:ln>
        </p:spPr>
        <p:style>
          <a:lnRef idx="0">
            <a:schemeClr val="accent1"/>
          </a:lnRef>
          <a:fillRef idx="1">
            <a:schemeClr val="accent1"/>
          </a:fillRef>
          <a:effectRef idx="0">
            <a:schemeClr val="accent1"/>
          </a:effectRef>
          <a:fontRef idx="minor">
            <a:schemeClr val="lt1"/>
          </a:fontRef>
        </p:style>
      </p:cxnSp>
      <p:sp>
        <p:nvSpPr>
          <p:cNvPr id="34" name="AutoShape 34"/>
          <p:cNvSpPr/>
          <p:nvPr/>
        </p:nvSpPr>
        <p:spPr>
          <a:xfrm>
            <a:off x="3952380" y="5279684"/>
            <a:ext cx="756273" cy="756571"/>
          </a:xfrm>
          <a:prstGeom prst="ellipse">
            <a:avLst/>
          </a:prstGeom>
          <a:solidFill>
            <a:schemeClr val="accent1">
              <a:lumMod val="75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5" name="Freeform 35"/>
          <p:cNvSpPr/>
          <p:nvPr/>
        </p:nvSpPr>
        <p:spPr>
          <a:xfrm>
            <a:off x="5908809" y="4245412"/>
            <a:ext cx="367665" cy="367665"/>
          </a:xfrm>
          <a:custGeom>
            <a:rect l="l" t="t" r="r" b="b"/>
            <a:pathLst>
              <a:path w="304800" h="304800">
                <a:moveTo>
                  <a:pt x="152400" y="304800"/>
                </a:moveTo>
                <a:cubicBezTo>
                  <a:pt x="68228" y="304800"/>
                  <a:pt x="0" y="236572"/>
                  <a:pt x="0" y="152400"/>
                </a:cubicBezTo>
                <a:cubicBezTo>
                  <a:pt x="0" y="68228"/>
                  <a:pt x="68228" y="0"/>
                  <a:pt x="152400" y="0"/>
                </a:cubicBezTo>
                <a:lnTo>
                  <a:pt x="152400" y="0"/>
                </a:lnTo>
                <a:cubicBezTo>
                  <a:pt x="236572" y="0"/>
                  <a:pt x="304800" y="68228"/>
                  <a:pt x="304800" y="152400"/>
                </a:cubicBezTo>
                <a:cubicBezTo>
                  <a:pt x="304800" y="236572"/>
                  <a:pt x="236572" y="304800"/>
                  <a:pt x="152400" y="304800"/>
                </a:cubicBezTo>
                <a:lnTo>
                  <a:pt x="152400" y="304800"/>
                </a:lnTo>
                <a:close/>
                <a:moveTo>
                  <a:pt x="167640" y="228600"/>
                </a:moveTo>
                <a:lnTo>
                  <a:pt x="182880" y="228600"/>
                </a:lnTo>
                <a:cubicBezTo>
                  <a:pt x="208131" y="228600"/>
                  <a:pt x="228600" y="208131"/>
                  <a:pt x="228600" y="182880"/>
                </a:cubicBezTo>
                <a:cubicBezTo>
                  <a:pt x="228600" y="157629"/>
                  <a:pt x="208131" y="137160"/>
                  <a:pt x="182880" y="137160"/>
                </a:cubicBezTo>
                <a:lnTo>
                  <a:pt x="182880" y="137160"/>
                </a:lnTo>
                <a:lnTo>
                  <a:pt x="121768" y="137160"/>
                </a:lnTo>
                <a:cubicBezTo>
                  <a:pt x="113348" y="137160"/>
                  <a:pt x="106528" y="130340"/>
                  <a:pt x="106528" y="121920"/>
                </a:cubicBezTo>
                <a:cubicBezTo>
                  <a:pt x="106528" y="113500"/>
                  <a:pt x="113348" y="106680"/>
                  <a:pt x="121768" y="106680"/>
                </a:cubicBezTo>
                <a:lnTo>
                  <a:pt x="121768" y="106680"/>
                </a:lnTo>
                <a:lnTo>
                  <a:pt x="213360" y="106680"/>
                </a:lnTo>
                <a:lnTo>
                  <a:pt x="213360" y="76200"/>
                </a:lnTo>
                <a:lnTo>
                  <a:pt x="167640" y="76200"/>
                </a:lnTo>
                <a:lnTo>
                  <a:pt x="167640" y="45720"/>
                </a:lnTo>
                <a:lnTo>
                  <a:pt x="137160" y="45720"/>
                </a:lnTo>
                <a:lnTo>
                  <a:pt x="137160" y="76200"/>
                </a:lnTo>
                <a:lnTo>
                  <a:pt x="121920" y="76200"/>
                </a:lnTo>
                <a:cubicBezTo>
                  <a:pt x="96669" y="76200"/>
                  <a:pt x="76200" y="96669"/>
                  <a:pt x="76200" y="121920"/>
                </a:cubicBezTo>
                <a:cubicBezTo>
                  <a:pt x="76200" y="147171"/>
                  <a:pt x="96669" y="167640"/>
                  <a:pt x="121920" y="167640"/>
                </a:cubicBezTo>
                <a:lnTo>
                  <a:pt x="121920" y="167640"/>
                </a:lnTo>
                <a:lnTo>
                  <a:pt x="182880" y="167640"/>
                </a:lnTo>
                <a:cubicBezTo>
                  <a:pt x="191300" y="167640"/>
                  <a:pt x="198120" y="174460"/>
                  <a:pt x="198120" y="182880"/>
                </a:cubicBezTo>
                <a:cubicBezTo>
                  <a:pt x="198120" y="191300"/>
                  <a:pt x="191300" y="198120"/>
                  <a:pt x="182880" y="198120"/>
                </a:cubicBezTo>
                <a:lnTo>
                  <a:pt x="182880" y="198120"/>
                </a:lnTo>
                <a:lnTo>
                  <a:pt x="91440" y="198120"/>
                </a:lnTo>
                <a:lnTo>
                  <a:pt x="91440" y="228600"/>
                </a:lnTo>
                <a:lnTo>
                  <a:pt x="137160" y="228600"/>
                </a:lnTo>
                <a:lnTo>
                  <a:pt x="137160" y="259080"/>
                </a:lnTo>
                <a:lnTo>
                  <a:pt x="167640" y="259080"/>
                </a:lnTo>
                <a:lnTo>
                  <a:pt x="167640" y="228600"/>
                </a:lnTo>
                <a:close/>
              </a:path>
            </a:pathLst>
          </a:custGeom>
          <a:solidFill>
            <a:srgbClr val="FFFFFF">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6" name="Freeform 36"/>
          <p:cNvSpPr/>
          <p:nvPr/>
        </p:nvSpPr>
        <p:spPr>
          <a:xfrm>
            <a:off x="4146684" y="5474137"/>
            <a:ext cx="367665" cy="367665"/>
          </a:xfrm>
          <a:custGeom>
            <a:rect l="l" t="t" r="r" b="b"/>
            <a:pathLst>
              <a:path w="304800" h="304800">
                <a:moveTo>
                  <a:pt x="0" y="91440"/>
                </a:moveTo>
                <a:lnTo>
                  <a:pt x="152400" y="0"/>
                </a:lnTo>
                <a:lnTo>
                  <a:pt x="304800" y="91440"/>
                </a:lnTo>
                <a:lnTo>
                  <a:pt x="304800" y="121920"/>
                </a:lnTo>
                <a:lnTo>
                  <a:pt x="0" y="121920"/>
                </a:lnTo>
                <a:lnTo>
                  <a:pt x="0" y="91440"/>
                </a:lnTo>
                <a:close/>
                <a:moveTo>
                  <a:pt x="0" y="274320"/>
                </a:moveTo>
                <a:lnTo>
                  <a:pt x="304800" y="274320"/>
                </a:lnTo>
                <a:lnTo>
                  <a:pt x="304800" y="304800"/>
                </a:lnTo>
                <a:lnTo>
                  <a:pt x="0" y="304800"/>
                </a:lnTo>
                <a:lnTo>
                  <a:pt x="0" y="274320"/>
                </a:lnTo>
                <a:close/>
                <a:moveTo>
                  <a:pt x="30480" y="243840"/>
                </a:moveTo>
                <a:lnTo>
                  <a:pt x="274320" y="243840"/>
                </a:lnTo>
                <a:lnTo>
                  <a:pt x="274320" y="274320"/>
                </a:lnTo>
                <a:lnTo>
                  <a:pt x="30480" y="274320"/>
                </a:lnTo>
                <a:lnTo>
                  <a:pt x="30480" y="243840"/>
                </a:lnTo>
                <a:close/>
                <a:moveTo>
                  <a:pt x="30480" y="121920"/>
                </a:moveTo>
                <a:lnTo>
                  <a:pt x="91440" y="121920"/>
                </a:lnTo>
                <a:lnTo>
                  <a:pt x="91440" y="243840"/>
                </a:lnTo>
                <a:lnTo>
                  <a:pt x="30480" y="243840"/>
                </a:lnTo>
                <a:lnTo>
                  <a:pt x="30480" y="121920"/>
                </a:lnTo>
                <a:close/>
                <a:moveTo>
                  <a:pt x="121920" y="121920"/>
                </a:moveTo>
                <a:lnTo>
                  <a:pt x="182880" y="121920"/>
                </a:lnTo>
                <a:lnTo>
                  <a:pt x="182880" y="243840"/>
                </a:lnTo>
                <a:lnTo>
                  <a:pt x="121920" y="243840"/>
                </a:lnTo>
                <a:lnTo>
                  <a:pt x="121920" y="121920"/>
                </a:lnTo>
                <a:close/>
                <a:moveTo>
                  <a:pt x="213360" y="121920"/>
                </a:moveTo>
                <a:lnTo>
                  <a:pt x="274320" y="121920"/>
                </a:lnTo>
                <a:lnTo>
                  <a:pt x="274320" y="243840"/>
                </a:lnTo>
                <a:lnTo>
                  <a:pt x="213360" y="243840"/>
                </a:lnTo>
                <a:lnTo>
                  <a:pt x="213360" y="121920"/>
                </a:lnTo>
                <a:close/>
              </a:path>
            </a:pathLst>
          </a:custGeom>
          <a:solidFill>
            <a:srgbClr val="FFFFFF">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nvGrpSpPr>
          <p:cNvPr id="37" name="Group 37"/>
          <p:cNvGrpSpPr/>
          <p:nvPr/>
        </p:nvGrpSpPr>
        <p:grpSpPr>
          <a:xfrm>
            <a:off x="5440775" y="5412803"/>
            <a:ext cx="1953437" cy="490334"/>
            <a:chOff x="5440775" y="5412803"/>
            <a:chExt cx="1953437" cy="490334"/>
          </a:xfrm>
        </p:grpSpPr>
        <p:sp>
          <p:nvSpPr>
            <p:cNvPr id="38" name="TextBox 38"/>
            <p:cNvSpPr txBox="1"/>
            <p:nvPr/>
          </p:nvSpPr>
          <p:spPr>
            <a:xfrm>
              <a:off x="5440775" y="5412803"/>
              <a:ext cx="1953437" cy="490334"/>
            </a:xfrm>
            <a:prstGeom prst="rect">
              <a:avLst/>
            </a:prstGeom>
          </p:spPr>
          <p:txBody>
            <a:bodyPr vert="horz" wrap="square" lIns="66008" tIns="33052" rIns="66008" bIns="33052" rtlCol="0" anchor="ctr" anchorCtr="1">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pPr>
              <a:r>
                <a:rPr lang="en-US" sz="2025" b="1">
                  <a:solidFill>
                    <a:schemeClr val="accent1">
                      <a:alpha val="100000"/>
                    </a:schemeClr>
                  </a:solidFill>
                  <a:latin typeface="Microsoft Yahei"/>
                  <a:ea typeface="Microsoft Yahei"/>
                  <a:cs typeface="Microsoft Yahei"/>
                </a:rPr>
                <a:t>01</a:t>
              </a:r>
            </a:p>
          </p:txBody>
        </p:sp>
      </p:grpSp>
      <p:grpSp>
        <p:nvGrpSpPr>
          <p:cNvPr id="39" name="Group 39"/>
          <p:cNvGrpSpPr/>
          <p:nvPr/>
        </p:nvGrpSpPr>
        <p:grpSpPr>
          <a:xfrm>
            <a:off x="7265709" y="4184077"/>
            <a:ext cx="1953437" cy="490334"/>
            <a:chOff x="7265709" y="4184077"/>
            <a:chExt cx="1953437" cy="490334"/>
          </a:xfrm>
        </p:grpSpPr>
        <p:sp>
          <p:nvSpPr>
            <p:cNvPr id="40" name="TextBox 40"/>
            <p:cNvSpPr txBox="1"/>
            <p:nvPr/>
          </p:nvSpPr>
          <p:spPr>
            <a:xfrm>
              <a:off x="7265709" y="4184077"/>
              <a:ext cx="1953437" cy="490334"/>
            </a:xfrm>
            <a:prstGeom prst="rect">
              <a:avLst/>
            </a:prstGeom>
          </p:spPr>
          <p:txBody>
            <a:bodyPr vert="horz" wrap="square" lIns="66008" tIns="33052" rIns="66008" bIns="33052" rtlCol="0" anchor="ctr" anchorCtr="1">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pPr>
              <a:r>
                <a:rPr lang="en-US" sz="2025" b="1">
                  <a:solidFill>
                    <a:schemeClr val="accent1">
                      <a:alpha val="100000"/>
                    </a:schemeClr>
                  </a:solidFill>
                  <a:latin typeface="Microsoft Yahei"/>
                  <a:ea typeface="Microsoft Yahei"/>
                  <a:cs typeface="Microsoft Yahei"/>
                </a:rPr>
                <a:t>02</a:t>
              </a:r>
            </a:p>
          </p:txBody>
        </p:sp>
      </p:grpSp>
      <p:grpSp>
        <p:nvGrpSpPr>
          <p:cNvPr id="41" name="Group 41"/>
          <p:cNvGrpSpPr/>
          <p:nvPr/>
        </p:nvGrpSpPr>
        <p:grpSpPr>
          <a:xfrm>
            <a:off x="9027586" y="2936302"/>
            <a:ext cx="1953437" cy="490334"/>
            <a:chOff x="9027586" y="2936302"/>
            <a:chExt cx="1953437" cy="490334"/>
          </a:xfrm>
        </p:grpSpPr>
        <p:sp>
          <p:nvSpPr>
            <p:cNvPr id="42" name="TextBox 42"/>
            <p:cNvSpPr txBox="1"/>
            <p:nvPr/>
          </p:nvSpPr>
          <p:spPr>
            <a:xfrm>
              <a:off x="9027586" y="2936302"/>
              <a:ext cx="1953437" cy="490334"/>
            </a:xfrm>
            <a:prstGeom prst="rect">
              <a:avLst/>
            </a:prstGeom>
          </p:spPr>
          <p:txBody>
            <a:bodyPr vert="horz" wrap="square" lIns="66008" tIns="33052" rIns="66008" bIns="33052" rtlCol="0" anchor="ctr" anchorCtr="1">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pPr>
              <a:r>
                <a:rPr lang="en-US" sz="2025" b="1">
                  <a:solidFill>
                    <a:schemeClr val="accent1">
                      <a:alpha val="100000"/>
                    </a:schemeClr>
                  </a:solidFill>
                  <a:latin typeface="Microsoft Yahei"/>
                  <a:ea typeface="Microsoft Yahei"/>
                  <a:cs typeface="Microsoft Yahei"/>
                </a:rPr>
                <a:t>03</a:t>
              </a:r>
            </a:p>
          </p:txBody>
        </p:sp>
      </p:grpSp>
      <p:grpSp>
        <p:nvGrpSpPr>
          <p:cNvPr id="43" name="Group 43"/>
          <p:cNvGrpSpPr/>
          <p:nvPr/>
        </p:nvGrpSpPr>
        <p:grpSpPr>
          <a:xfrm>
            <a:off x="2228086" y="3512222"/>
            <a:ext cx="2381737" cy="806572"/>
            <a:chOff x="2228086" y="3512222"/>
            <a:chExt cx="2381737" cy="806572"/>
          </a:xfrm>
        </p:grpSpPr>
        <p:sp>
          <p:nvSpPr>
            <p:cNvPr id="44" name="TextBox 44"/>
            <p:cNvSpPr txBox="1"/>
            <p:nvPr/>
          </p:nvSpPr>
          <p:spPr>
            <a:xfrm>
              <a:off x="2228086" y="3512222"/>
              <a:ext cx="2381737" cy="806572"/>
            </a:xfrm>
            <a:prstGeom prst="rect">
              <a:avLst/>
            </a:prstGeom>
          </p:spPr>
          <p:txBody>
            <a:bodyPr vert="horz" wrap="square" lIns="66008" tIns="33052" rIns="66008" bIns="33052" rtlCol="0" anchor="ctr" anchorCtr="1">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50000"/>
                </a:lnSpc>
              </a:pPr>
              <a:r>
                <a:rPr lang="en-US" sz="1500">
                  <a:solidFill>
                    <a:schemeClr val="dk1">
                      <a:alpha val="100000"/>
                    </a:schemeClr>
                  </a:solidFill>
                  <a:latin typeface="Microsoft Yahei"/>
                  <a:ea typeface="Microsoft Yahei"/>
                  <a:cs typeface="Microsoft Yahei"/>
                </a:rPr>
                <a:t>制定详细的生产计划和维修任务单</a:t>
              </a:r>
            </a:p>
          </p:txBody>
        </p:sp>
      </p:grpSp>
      <p:grpSp>
        <p:nvGrpSpPr>
          <p:cNvPr id="45" name="Group 45"/>
          <p:cNvGrpSpPr/>
          <p:nvPr/>
        </p:nvGrpSpPr>
        <p:grpSpPr>
          <a:xfrm>
            <a:off x="4027453" y="2264447"/>
            <a:ext cx="2381737" cy="806572"/>
            <a:chOff x="4027453" y="2264447"/>
            <a:chExt cx="2381737" cy="806572"/>
          </a:xfrm>
        </p:grpSpPr>
        <p:sp>
          <p:nvSpPr>
            <p:cNvPr id="46" name="TextBox 46"/>
            <p:cNvSpPr txBox="1"/>
            <p:nvPr/>
          </p:nvSpPr>
          <p:spPr>
            <a:xfrm>
              <a:off x="4027453" y="2264447"/>
              <a:ext cx="2381737" cy="806572"/>
            </a:xfrm>
            <a:prstGeom prst="rect">
              <a:avLst/>
            </a:prstGeom>
          </p:spPr>
          <p:txBody>
            <a:bodyPr vert="horz" wrap="square" lIns="66008" tIns="33052" rIns="66008" bIns="33052" rtlCol="0" anchor="ctr" anchorCtr="1">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50000"/>
                </a:lnSpc>
              </a:pPr>
              <a:r>
                <a:rPr lang="en-US" sz="1500">
                  <a:solidFill>
                    <a:schemeClr val="dk1">
                      <a:alpha val="100000"/>
                    </a:schemeClr>
                  </a:solidFill>
                  <a:latin typeface="Microsoft Yahei"/>
                  <a:ea typeface="Microsoft Yahei"/>
                  <a:cs typeface="Microsoft Yahei"/>
                </a:rPr>
                <a:t>合理安排人员、设备和物料资源</a:t>
              </a:r>
            </a:p>
          </p:txBody>
        </p:sp>
      </p:grpSp>
      <p:grpSp>
        <p:nvGrpSpPr>
          <p:cNvPr id="47" name="Group 47"/>
          <p:cNvGrpSpPr/>
          <p:nvPr/>
        </p:nvGrpSpPr>
        <p:grpSpPr>
          <a:xfrm>
            <a:off x="454963" y="4740947"/>
            <a:ext cx="2381737" cy="806572"/>
            <a:chOff x="454963" y="4740947"/>
            <a:chExt cx="2381737" cy="806572"/>
          </a:xfrm>
        </p:grpSpPr>
        <p:sp>
          <p:nvSpPr>
            <p:cNvPr id="48" name="TextBox 48"/>
            <p:cNvSpPr txBox="1"/>
            <p:nvPr/>
          </p:nvSpPr>
          <p:spPr>
            <a:xfrm>
              <a:off x="454963" y="4740947"/>
              <a:ext cx="2381737" cy="806572"/>
            </a:xfrm>
            <a:prstGeom prst="rect">
              <a:avLst/>
            </a:prstGeom>
          </p:spPr>
          <p:txBody>
            <a:bodyPr vert="horz" wrap="square" lIns="66008" tIns="33052" rIns="66008" bIns="33052" rtlCol="0" anchor="t" anchorCtr="1">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50000"/>
                </a:lnSpc>
              </a:pPr>
              <a:r>
                <a:rPr lang="en-US" sz="1500">
                  <a:solidFill>
                    <a:schemeClr val="dk1">
                      <a:alpha val="100000"/>
                    </a:schemeClr>
                  </a:solidFill>
                  <a:latin typeface="Microsoft Yahei"/>
                  <a:ea typeface="Microsoft Yahei"/>
                  <a:cs typeface="Microsoft Yahei"/>
                </a:rPr>
                <a:t>建立完善的生产控制流程</a:t>
              </a:r>
            </a:p>
          </p:txBody>
        </p:sp>
      </p:grpSp>
    </p:spTree>
  </p:cSld>
  <p:clrMapOvr>
    <a:masterClrMapping/>
  </p:clrMapOvr>
  <p:transition/>
  <p:timing/>
</p:sld>
</file>

<file path=ppt/slides/slide13.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cxnSp>
        <p:nvCxnSpPr>
          <p:cNvPr id="2" name="Connector 2"/>
          <p:cNvCxnSpPr/>
          <p:nvPr/>
        </p:nvCxnSpPr>
        <p:spPr>
          <a:xfrm flipH="1">
            <a:off x="1209188" y="1216578"/>
            <a:ext cx="0" cy="5645486"/>
          </a:xfrm>
          <a:prstGeom prst="line">
            <a:avLst/>
          </a:prstGeom>
          <a:ln w="19050">
            <a:solidFill>
              <a:schemeClr val="accent2"/>
            </a:solidFill>
            <a:prstDash val="solid"/>
            <a:headEnd type="oval"/>
            <a:tailEnd type="none"/>
          </a:ln>
        </p:spPr>
        <p:style>
          <a:lnRef idx="0">
            <a:schemeClr val="accent2"/>
          </a:lnRef>
          <a:fillRef idx="1">
            <a:schemeClr val="accent2"/>
          </a:fillRef>
          <a:effectRef idx="0">
            <a:schemeClr val="accent2"/>
          </a:effectRef>
          <a:fontRef idx="minor">
            <a:schemeClr val="lt1"/>
          </a:fontRef>
        </p:style>
      </p:cxnSp>
      <p:sp>
        <p:nvSpPr>
          <p:cNvPr id="3" name="AutoShape 3"/>
          <p:cNvSpPr/>
          <p:nvPr/>
        </p:nvSpPr>
        <p:spPr>
          <a:xfrm>
            <a:off x="873196" y="1466458"/>
            <a:ext cx="669478" cy="669478"/>
          </a:xfrm>
          <a:prstGeom prst="ellipse">
            <a:avLst/>
          </a:prstGeom>
          <a:solidFill>
            <a:schemeClr val="accent2">
              <a:alpha val="3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 name="AutoShape 4"/>
          <p:cNvSpPr/>
          <p:nvPr/>
        </p:nvSpPr>
        <p:spPr>
          <a:xfrm>
            <a:off x="988282" y="1581544"/>
            <a:ext cx="439305" cy="439305"/>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5" name="AutoShape 5"/>
          <p:cNvSpPr/>
          <p:nvPr/>
        </p:nvSpPr>
        <p:spPr>
          <a:xfrm>
            <a:off x="2152036" y="1443018"/>
            <a:ext cx="9189734" cy="1219200"/>
          </a:xfrm>
          <a:prstGeom prst="roundRect">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6" name="AutoShape 6"/>
          <p:cNvSpPr/>
          <p:nvPr/>
        </p:nvSpPr>
        <p:spPr>
          <a:xfrm rot="-5400000">
            <a:off x="1919801" y="1608012"/>
            <a:ext cx="276816" cy="314563"/>
          </a:xfrm>
          <a:prstGeom prst="triangl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7" name="AutoShape 7"/>
          <p:cNvSpPr/>
          <p:nvPr/>
        </p:nvSpPr>
        <p:spPr>
          <a:xfrm>
            <a:off x="2152036" y="3201439"/>
            <a:ext cx="9189734" cy="1219200"/>
          </a:xfrm>
          <a:prstGeom prst="roundRect">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8" name="AutoShape 8"/>
          <p:cNvSpPr/>
          <p:nvPr/>
        </p:nvSpPr>
        <p:spPr>
          <a:xfrm rot="-5400000">
            <a:off x="1919801" y="3366432"/>
            <a:ext cx="276816" cy="314563"/>
          </a:xfrm>
          <a:prstGeom prst="triangl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9" name="AutoShape 9"/>
          <p:cNvSpPr/>
          <p:nvPr/>
        </p:nvSpPr>
        <p:spPr>
          <a:xfrm>
            <a:off x="2152036" y="4959859"/>
            <a:ext cx="9189734" cy="1219200"/>
          </a:xfrm>
          <a:prstGeom prst="roundRect">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0" name="AutoShape 10"/>
          <p:cNvSpPr/>
          <p:nvPr/>
        </p:nvSpPr>
        <p:spPr>
          <a:xfrm rot="-5400000">
            <a:off x="1919801" y="5124852"/>
            <a:ext cx="276816" cy="314563"/>
          </a:xfrm>
          <a:prstGeom prst="triangl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1" name="TextBox 11"/>
          <p:cNvSpPr txBox="1"/>
          <p:nvPr/>
        </p:nvSpPr>
        <p:spPr>
          <a:xfrm>
            <a:off x="2392658" y="1638090"/>
            <a:ext cx="8708491" cy="829056"/>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1500">
                <a:solidFill>
                  <a:srgbClr val="FFFFFF">
                    <a:alpha val="100000"/>
                  </a:srgbClr>
                </a:solidFill>
                <a:latin typeface="Microsoft Yahei"/>
                <a:ea typeface="Microsoft Yahei"/>
                <a:cs typeface="Microsoft Yahei"/>
              </a:rPr>
              <a:t>监控生产进度，及时调整计划和资源分配</a:t>
            </a:r>
          </a:p>
        </p:txBody>
      </p:sp>
      <p:sp>
        <p:nvSpPr>
          <p:cNvPr id="12" name="AutoShape 12"/>
          <p:cNvSpPr/>
          <p:nvPr/>
        </p:nvSpPr>
        <p:spPr>
          <a:xfrm>
            <a:off x="873196" y="3201439"/>
            <a:ext cx="669478" cy="669478"/>
          </a:xfrm>
          <a:prstGeom prst="ellipse">
            <a:avLst/>
          </a:prstGeom>
          <a:solidFill>
            <a:schemeClr val="accent2">
              <a:alpha val="3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3" name="AutoShape 13"/>
          <p:cNvSpPr/>
          <p:nvPr/>
        </p:nvSpPr>
        <p:spPr>
          <a:xfrm>
            <a:off x="988282" y="3316525"/>
            <a:ext cx="439305" cy="439305"/>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4" name="AutoShape 14"/>
          <p:cNvSpPr/>
          <p:nvPr/>
        </p:nvSpPr>
        <p:spPr>
          <a:xfrm>
            <a:off x="873196" y="4959859"/>
            <a:ext cx="669478" cy="669478"/>
          </a:xfrm>
          <a:prstGeom prst="ellipse">
            <a:avLst/>
          </a:prstGeom>
          <a:solidFill>
            <a:schemeClr val="accent2">
              <a:alpha val="3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5" name="AutoShape 15"/>
          <p:cNvSpPr/>
          <p:nvPr/>
        </p:nvSpPr>
        <p:spPr>
          <a:xfrm>
            <a:off x="988282" y="5074945"/>
            <a:ext cx="439305" cy="439305"/>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6" name="TextBox 16"/>
          <p:cNvSpPr txBox="1"/>
          <p:nvPr/>
        </p:nvSpPr>
        <p:spPr>
          <a:xfrm>
            <a:off x="2322285" y="5154931"/>
            <a:ext cx="8849237" cy="829056"/>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1500">
                <a:solidFill>
                  <a:srgbClr val="FFFFFF">
                    <a:alpha val="100000"/>
                  </a:srgbClr>
                </a:solidFill>
                <a:latin typeface="Microsoft Yahei"/>
                <a:ea typeface="Microsoft Yahei"/>
                <a:cs typeface="Microsoft Yahei"/>
              </a:rPr>
              <a:t>加强现场巡视和督导，确保维修质量</a:t>
            </a:r>
          </a:p>
        </p:txBody>
      </p:sp>
      <p:sp>
        <p:nvSpPr>
          <p:cNvPr id="17" name="TextBox 17"/>
          <p:cNvSpPr txBox="1"/>
          <p:nvPr/>
        </p:nvSpPr>
        <p:spPr>
          <a:xfrm>
            <a:off x="2332022" y="3396511"/>
            <a:ext cx="8829763" cy="829056"/>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1500">
                <a:solidFill>
                  <a:srgbClr val="FFFFFF">
                    <a:alpha val="100000"/>
                  </a:srgbClr>
                </a:solidFill>
                <a:latin typeface="Microsoft Yahei"/>
                <a:ea typeface="Microsoft Yahei"/>
                <a:cs typeface="Microsoft Yahei"/>
              </a:rPr>
              <a:t>强化现场管理和技术支持</a:t>
            </a:r>
          </a:p>
        </p:txBody>
      </p:sp>
      <p:grpSp>
        <p:nvGrpSpPr>
          <p:cNvPr id="18" name="Group 18"/>
          <p:cNvGrpSpPr/>
          <p:nvPr/>
        </p:nvGrpSpPr>
        <p:grpSpPr>
          <a:xfrm>
            <a:off x="454963" y="93878"/>
            <a:ext cx="10641129" cy="914400"/>
            <a:chOff x="454963" y="93878"/>
            <a:chExt cx="10641129" cy="914400"/>
          </a:xfrm>
        </p:grpSpPr>
        <p:sp>
          <p:nvSpPr>
            <p:cNvPr id="19" name="AutoShape 19"/>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AutoShape 32"/>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 name="AutoShape 33"/>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4" name="AutoShape 34"/>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5" name="AutoShape 35"/>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6" name="AutoShape 36"/>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7" name="AutoShape 37"/>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8" name="AutoShape 38"/>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9" name="TextBox 39"/>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方案实施步骤与措施</a:t>
              </a:r>
            </a:p>
          </p:txBody>
        </p:sp>
      </p:grpSp>
    </p:spTree>
  </p:cSld>
  <p:clrMapOvr>
    <a:masterClrMapping/>
  </p:clrMapOvr>
  <p:transition/>
  <p:timing/>
</p:sld>
</file>

<file path=ppt/slides/slide14.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grpSp>
        <p:nvGrpSpPr>
          <p:cNvPr id="2" name="Group 2"/>
          <p:cNvGrpSpPr/>
          <p:nvPr/>
        </p:nvGrpSpPr>
        <p:grpSpPr>
          <a:xfrm>
            <a:off x="1435703" y="1925288"/>
            <a:ext cx="3294412" cy="3432906"/>
            <a:chOff x="1435703" y="1925288"/>
            <a:chExt cx="3294412" cy="3432906"/>
          </a:xfrm>
        </p:grpSpPr>
        <p:sp>
          <p:nvSpPr>
            <p:cNvPr id="3" name="AutoShape 3"/>
            <p:cNvSpPr/>
            <p:nvPr/>
          </p:nvSpPr>
          <p:spPr>
            <a:xfrm>
              <a:off x="1435703" y="1925288"/>
              <a:ext cx="3294412" cy="3294412"/>
            </a:xfrm>
            <a:prstGeom prst="blockArc">
              <a:avLst/>
            </a:prstGeom>
            <a:solidFill>
              <a:schemeClr val="accent1">
                <a:lumMod val="75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 name="AutoShape 4"/>
            <p:cNvSpPr/>
            <p:nvPr/>
          </p:nvSpPr>
          <p:spPr>
            <a:xfrm rot="10800000">
              <a:off x="1435703" y="2063782"/>
              <a:ext cx="3294412" cy="3294412"/>
            </a:xfrm>
            <a:prstGeom prst="blockArc">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sp>
        <p:nvSpPr>
          <p:cNvPr id="5" name="Freeform 5"/>
          <p:cNvSpPr/>
          <p:nvPr/>
        </p:nvSpPr>
        <p:spPr>
          <a:xfrm>
            <a:off x="2699099" y="3358880"/>
            <a:ext cx="767367" cy="703933"/>
          </a:xfrm>
          <a:custGeom>
            <a:rect l="l" t="t" r="r" b="b"/>
            <a:pathLst>
              <a:path w="986" h="905">
                <a:moveTo>
                  <a:pt x="298" y="855"/>
                </a:moveTo>
                <a:lnTo>
                  <a:pt x="359" y="855"/>
                </a:lnTo>
                <a:lnTo>
                  <a:pt x="359" y="855"/>
                </a:lnTo>
                <a:lnTo>
                  <a:pt x="374" y="838"/>
                </a:lnTo>
                <a:lnTo>
                  <a:pt x="388" y="819"/>
                </a:lnTo>
                <a:lnTo>
                  <a:pt x="401" y="799"/>
                </a:lnTo>
                <a:lnTo>
                  <a:pt x="412" y="776"/>
                </a:lnTo>
                <a:lnTo>
                  <a:pt x="421" y="752"/>
                </a:lnTo>
                <a:lnTo>
                  <a:pt x="427" y="725"/>
                </a:lnTo>
                <a:lnTo>
                  <a:pt x="432" y="697"/>
                </a:lnTo>
                <a:lnTo>
                  <a:pt x="436" y="666"/>
                </a:lnTo>
                <a:lnTo>
                  <a:pt x="425" y="666"/>
                </a:lnTo>
                <a:lnTo>
                  <a:pt x="425" y="666"/>
                </a:lnTo>
                <a:lnTo>
                  <a:pt x="418" y="666"/>
                </a:lnTo>
                <a:lnTo>
                  <a:pt x="412" y="664"/>
                </a:lnTo>
                <a:lnTo>
                  <a:pt x="405" y="661"/>
                </a:lnTo>
                <a:lnTo>
                  <a:pt x="401" y="656"/>
                </a:lnTo>
                <a:lnTo>
                  <a:pt x="397" y="651"/>
                </a:lnTo>
                <a:lnTo>
                  <a:pt x="393" y="646"/>
                </a:lnTo>
                <a:lnTo>
                  <a:pt x="391" y="639"/>
                </a:lnTo>
                <a:lnTo>
                  <a:pt x="390" y="633"/>
                </a:lnTo>
                <a:lnTo>
                  <a:pt x="390" y="633"/>
                </a:lnTo>
                <a:lnTo>
                  <a:pt x="390" y="633"/>
                </a:lnTo>
                <a:lnTo>
                  <a:pt x="391" y="625"/>
                </a:lnTo>
                <a:lnTo>
                  <a:pt x="393" y="620"/>
                </a:lnTo>
                <a:lnTo>
                  <a:pt x="397" y="613"/>
                </a:lnTo>
                <a:lnTo>
                  <a:pt x="401" y="609"/>
                </a:lnTo>
                <a:lnTo>
                  <a:pt x="405" y="604"/>
                </a:lnTo>
                <a:lnTo>
                  <a:pt x="412" y="601"/>
                </a:lnTo>
                <a:lnTo>
                  <a:pt x="418" y="599"/>
                </a:lnTo>
                <a:lnTo>
                  <a:pt x="425" y="598"/>
                </a:lnTo>
                <a:lnTo>
                  <a:pt x="442" y="598"/>
                </a:lnTo>
                <a:lnTo>
                  <a:pt x="442" y="598"/>
                </a:lnTo>
                <a:lnTo>
                  <a:pt x="417" y="573"/>
                </a:lnTo>
                <a:lnTo>
                  <a:pt x="393" y="546"/>
                </a:lnTo>
                <a:lnTo>
                  <a:pt x="371" y="519"/>
                </a:lnTo>
                <a:lnTo>
                  <a:pt x="351" y="489"/>
                </a:lnTo>
                <a:lnTo>
                  <a:pt x="337" y="512"/>
                </a:lnTo>
                <a:lnTo>
                  <a:pt x="337" y="512"/>
                </a:lnTo>
                <a:lnTo>
                  <a:pt x="277" y="476"/>
                </a:lnTo>
                <a:lnTo>
                  <a:pt x="248" y="458"/>
                </a:lnTo>
                <a:lnTo>
                  <a:pt x="219" y="438"/>
                </a:lnTo>
                <a:lnTo>
                  <a:pt x="191" y="418"/>
                </a:lnTo>
                <a:lnTo>
                  <a:pt x="164" y="395"/>
                </a:lnTo>
                <a:lnTo>
                  <a:pt x="138" y="371"/>
                </a:lnTo>
                <a:lnTo>
                  <a:pt x="126" y="358"/>
                </a:lnTo>
                <a:lnTo>
                  <a:pt x="114" y="345"/>
                </a:lnTo>
                <a:lnTo>
                  <a:pt x="114" y="345"/>
                </a:lnTo>
                <a:lnTo>
                  <a:pt x="102" y="331"/>
                </a:lnTo>
                <a:lnTo>
                  <a:pt x="92" y="317"/>
                </a:lnTo>
                <a:lnTo>
                  <a:pt x="81" y="301"/>
                </a:lnTo>
                <a:lnTo>
                  <a:pt x="71" y="285"/>
                </a:lnTo>
                <a:lnTo>
                  <a:pt x="61" y="269"/>
                </a:lnTo>
                <a:lnTo>
                  <a:pt x="53" y="251"/>
                </a:lnTo>
                <a:lnTo>
                  <a:pt x="44" y="234"/>
                </a:lnTo>
                <a:lnTo>
                  <a:pt x="36" y="216"/>
                </a:lnTo>
                <a:lnTo>
                  <a:pt x="30" y="196"/>
                </a:lnTo>
                <a:lnTo>
                  <a:pt x="23" y="175"/>
                </a:lnTo>
                <a:lnTo>
                  <a:pt x="18" y="154"/>
                </a:lnTo>
                <a:lnTo>
                  <a:pt x="13" y="132"/>
                </a:lnTo>
                <a:lnTo>
                  <a:pt x="9" y="108"/>
                </a:lnTo>
                <a:lnTo>
                  <a:pt x="6" y="84"/>
                </a:lnTo>
                <a:lnTo>
                  <a:pt x="4" y="59"/>
                </a:lnTo>
                <a:lnTo>
                  <a:pt x="3" y="33"/>
                </a:lnTo>
                <a:lnTo>
                  <a:pt x="0" y="0"/>
                </a:lnTo>
                <a:lnTo>
                  <a:pt x="33" y="7"/>
                </a:lnTo>
                <a:lnTo>
                  <a:pt x="239" y="55"/>
                </a:lnTo>
                <a:lnTo>
                  <a:pt x="252" y="58"/>
                </a:lnTo>
                <a:lnTo>
                  <a:pt x="252" y="58"/>
                </a:lnTo>
                <a:lnTo>
                  <a:pt x="256" y="23"/>
                </a:lnTo>
                <a:lnTo>
                  <a:pt x="473" y="23"/>
                </a:lnTo>
                <a:lnTo>
                  <a:pt x="520" y="23"/>
                </a:lnTo>
                <a:lnTo>
                  <a:pt x="737" y="23"/>
                </a:lnTo>
                <a:lnTo>
                  <a:pt x="737" y="23"/>
                </a:lnTo>
                <a:lnTo>
                  <a:pt x="740" y="57"/>
                </a:lnTo>
                <a:lnTo>
                  <a:pt x="751" y="55"/>
                </a:lnTo>
                <a:lnTo>
                  <a:pt x="956" y="7"/>
                </a:lnTo>
                <a:lnTo>
                  <a:pt x="988" y="0"/>
                </a:lnTo>
                <a:lnTo>
                  <a:pt x="987" y="33"/>
                </a:lnTo>
                <a:lnTo>
                  <a:pt x="987" y="33"/>
                </a:lnTo>
                <a:lnTo>
                  <a:pt x="986" y="59"/>
                </a:lnTo>
                <a:lnTo>
                  <a:pt x="983" y="84"/>
                </a:lnTo>
                <a:lnTo>
                  <a:pt x="980" y="108"/>
                </a:lnTo>
                <a:lnTo>
                  <a:pt x="976" y="132"/>
                </a:lnTo>
                <a:lnTo>
                  <a:pt x="971" y="154"/>
                </a:lnTo>
                <a:lnTo>
                  <a:pt x="965" y="175"/>
                </a:lnTo>
                <a:lnTo>
                  <a:pt x="960" y="196"/>
                </a:lnTo>
                <a:lnTo>
                  <a:pt x="952" y="216"/>
                </a:lnTo>
                <a:lnTo>
                  <a:pt x="945" y="234"/>
                </a:lnTo>
                <a:lnTo>
                  <a:pt x="936" y="251"/>
                </a:lnTo>
                <a:lnTo>
                  <a:pt x="927" y="269"/>
                </a:lnTo>
                <a:lnTo>
                  <a:pt x="918" y="285"/>
                </a:lnTo>
                <a:lnTo>
                  <a:pt x="908" y="301"/>
                </a:lnTo>
                <a:lnTo>
                  <a:pt x="897" y="317"/>
                </a:lnTo>
                <a:lnTo>
                  <a:pt x="886" y="331"/>
                </a:lnTo>
                <a:lnTo>
                  <a:pt x="874" y="345"/>
                </a:lnTo>
                <a:lnTo>
                  <a:pt x="874" y="345"/>
                </a:lnTo>
                <a:lnTo>
                  <a:pt x="862" y="358"/>
                </a:lnTo>
                <a:lnTo>
                  <a:pt x="850" y="371"/>
                </a:lnTo>
                <a:lnTo>
                  <a:pt x="825" y="395"/>
                </a:lnTo>
                <a:lnTo>
                  <a:pt x="798" y="418"/>
                </a:lnTo>
                <a:lnTo>
                  <a:pt x="770" y="438"/>
                </a:lnTo>
                <a:lnTo>
                  <a:pt x="742" y="458"/>
                </a:lnTo>
                <a:lnTo>
                  <a:pt x="713" y="476"/>
                </a:lnTo>
                <a:lnTo>
                  <a:pt x="653" y="512"/>
                </a:lnTo>
                <a:lnTo>
                  <a:pt x="640" y="491"/>
                </a:lnTo>
                <a:lnTo>
                  <a:pt x="640" y="491"/>
                </a:lnTo>
                <a:lnTo>
                  <a:pt x="620" y="521"/>
                </a:lnTo>
                <a:lnTo>
                  <a:pt x="599" y="548"/>
                </a:lnTo>
                <a:lnTo>
                  <a:pt x="576" y="574"/>
                </a:lnTo>
                <a:lnTo>
                  <a:pt x="551" y="598"/>
                </a:lnTo>
                <a:lnTo>
                  <a:pt x="567" y="598"/>
                </a:lnTo>
                <a:lnTo>
                  <a:pt x="567" y="598"/>
                </a:lnTo>
                <a:lnTo>
                  <a:pt x="574" y="599"/>
                </a:lnTo>
                <a:lnTo>
                  <a:pt x="580" y="601"/>
                </a:lnTo>
                <a:lnTo>
                  <a:pt x="586" y="604"/>
                </a:lnTo>
                <a:lnTo>
                  <a:pt x="591" y="609"/>
                </a:lnTo>
                <a:lnTo>
                  <a:pt x="595" y="613"/>
                </a:lnTo>
                <a:lnTo>
                  <a:pt x="599" y="620"/>
                </a:lnTo>
                <a:lnTo>
                  <a:pt x="601" y="625"/>
                </a:lnTo>
                <a:lnTo>
                  <a:pt x="601" y="633"/>
                </a:lnTo>
                <a:lnTo>
                  <a:pt x="601" y="633"/>
                </a:lnTo>
                <a:lnTo>
                  <a:pt x="601" y="633"/>
                </a:lnTo>
                <a:lnTo>
                  <a:pt x="601" y="639"/>
                </a:lnTo>
                <a:lnTo>
                  <a:pt x="599" y="646"/>
                </a:lnTo>
                <a:lnTo>
                  <a:pt x="595" y="651"/>
                </a:lnTo>
                <a:lnTo>
                  <a:pt x="591" y="656"/>
                </a:lnTo>
                <a:lnTo>
                  <a:pt x="586" y="661"/>
                </a:lnTo>
                <a:lnTo>
                  <a:pt x="580" y="664"/>
                </a:lnTo>
                <a:lnTo>
                  <a:pt x="574" y="666"/>
                </a:lnTo>
                <a:lnTo>
                  <a:pt x="567" y="666"/>
                </a:lnTo>
                <a:lnTo>
                  <a:pt x="557" y="666"/>
                </a:lnTo>
                <a:lnTo>
                  <a:pt x="557" y="666"/>
                </a:lnTo>
                <a:lnTo>
                  <a:pt x="561" y="697"/>
                </a:lnTo>
                <a:lnTo>
                  <a:pt x="565" y="725"/>
                </a:lnTo>
                <a:lnTo>
                  <a:pt x="572" y="752"/>
                </a:lnTo>
                <a:lnTo>
                  <a:pt x="581" y="776"/>
                </a:lnTo>
                <a:lnTo>
                  <a:pt x="592" y="799"/>
                </a:lnTo>
                <a:lnTo>
                  <a:pt x="605" y="819"/>
                </a:lnTo>
                <a:lnTo>
                  <a:pt x="619" y="838"/>
                </a:lnTo>
                <a:lnTo>
                  <a:pt x="634" y="855"/>
                </a:lnTo>
                <a:lnTo>
                  <a:pt x="697" y="855"/>
                </a:lnTo>
                <a:lnTo>
                  <a:pt x="713" y="905"/>
                </a:lnTo>
                <a:lnTo>
                  <a:pt x="283" y="905"/>
                </a:lnTo>
                <a:lnTo>
                  <a:pt x="298" y="855"/>
                </a:lnTo>
                <a:lnTo>
                  <a:pt x="298" y="855"/>
                </a:lnTo>
                <a:close/>
                <a:moveTo>
                  <a:pt x="742" y="109"/>
                </a:moveTo>
                <a:lnTo>
                  <a:pt x="742" y="109"/>
                </a:lnTo>
                <a:lnTo>
                  <a:pt x="741" y="157"/>
                </a:lnTo>
                <a:lnTo>
                  <a:pt x="737" y="203"/>
                </a:lnTo>
                <a:lnTo>
                  <a:pt x="731" y="247"/>
                </a:lnTo>
                <a:lnTo>
                  <a:pt x="723" y="289"/>
                </a:lnTo>
                <a:lnTo>
                  <a:pt x="719" y="310"/>
                </a:lnTo>
                <a:lnTo>
                  <a:pt x="714" y="331"/>
                </a:lnTo>
                <a:lnTo>
                  <a:pt x="707" y="350"/>
                </a:lnTo>
                <a:lnTo>
                  <a:pt x="701" y="370"/>
                </a:lnTo>
                <a:lnTo>
                  <a:pt x="693" y="388"/>
                </a:lnTo>
                <a:lnTo>
                  <a:pt x="685" y="407"/>
                </a:lnTo>
                <a:lnTo>
                  <a:pt x="678" y="425"/>
                </a:lnTo>
                <a:lnTo>
                  <a:pt x="669" y="443"/>
                </a:lnTo>
                <a:lnTo>
                  <a:pt x="669" y="443"/>
                </a:lnTo>
                <a:lnTo>
                  <a:pt x="715" y="414"/>
                </a:lnTo>
                <a:lnTo>
                  <a:pt x="736" y="399"/>
                </a:lnTo>
                <a:lnTo>
                  <a:pt x="758" y="383"/>
                </a:lnTo>
                <a:lnTo>
                  <a:pt x="779" y="367"/>
                </a:lnTo>
                <a:lnTo>
                  <a:pt x="798" y="349"/>
                </a:lnTo>
                <a:lnTo>
                  <a:pt x="818" y="331"/>
                </a:lnTo>
                <a:lnTo>
                  <a:pt x="836" y="311"/>
                </a:lnTo>
                <a:lnTo>
                  <a:pt x="836" y="311"/>
                </a:lnTo>
                <a:lnTo>
                  <a:pt x="855" y="288"/>
                </a:lnTo>
                <a:lnTo>
                  <a:pt x="871" y="263"/>
                </a:lnTo>
                <a:lnTo>
                  <a:pt x="886" y="236"/>
                </a:lnTo>
                <a:lnTo>
                  <a:pt x="894" y="222"/>
                </a:lnTo>
                <a:lnTo>
                  <a:pt x="900" y="208"/>
                </a:lnTo>
                <a:lnTo>
                  <a:pt x="906" y="192"/>
                </a:lnTo>
                <a:lnTo>
                  <a:pt x="912" y="177"/>
                </a:lnTo>
                <a:lnTo>
                  <a:pt x="917" y="159"/>
                </a:lnTo>
                <a:lnTo>
                  <a:pt x="921" y="142"/>
                </a:lnTo>
                <a:lnTo>
                  <a:pt x="925" y="123"/>
                </a:lnTo>
                <a:lnTo>
                  <a:pt x="929" y="105"/>
                </a:lnTo>
                <a:lnTo>
                  <a:pt x="932" y="85"/>
                </a:lnTo>
                <a:lnTo>
                  <a:pt x="934" y="66"/>
                </a:lnTo>
                <a:lnTo>
                  <a:pt x="793" y="97"/>
                </a:lnTo>
                <a:lnTo>
                  <a:pt x="808" y="130"/>
                </a:lnTo>
                <a:lnTo>
                  <a:pt x="761" y="152"/>
                </a:lnTo>
                <a:lnTo>
                  <a:pt x="742" y="109"/>
                </a:lnTo>
                <a:lnTo>
                  <a:pt x="742" y="109"/>
                </a:lnTo>
                <a:close/>
                <a:moveTo>
                  <a:pt x="326" y="446"/>
                </a:moveTo>
                <a:lnTo>
                  <a:pt x="326" y="446"/>
                </a:lnTo>
                <a:lnTo>
                  <a:pt x="316" y="428"/>
                </a:lnTo>
                <a:lnTo>
                  <a:pt x="308" y="409"/>
                </a:lnTo>
                <a:lnTo>
                  <a:pt x="300" y="390"/>
                </a:lnTo>
                <a:lnTo>
                  <a:pt x="292" y="371"/>
                </a:lnTo>
                <a:lnTo>
                  <a:pt x="286" y="350"/>
                </a:lnTo>
                <a:lnTo>
                  <a:pt x="279" y="331"/>
                </a:lnTo>
                <a:lnTo>
                  <a:pt x="274" y="309"/>
                </a:lnTo>
                <a:lnTo>
                  <a:pt x="269" y="288"/>
                </a:lnTo>
                <a:lnTo>
                  <a:pt x="264" y="267"/>
                </a:lnTo>
                <a:lnTo>
                  <a:pt x="261" y="244"/>
                </a:lnTo>
                <a:lnTo>
                  <a:pt x="258" y="221"/>
                </a:lnTo>
                <a:lnTo>
                  <a:pt x="256" y="198"/>
                </a:lnTo>
                <a:lnTo>
                  <a:pt x="253" y="174"/>
                </a:lnTo>
                <a:lnTo>
                  <a:pt x="252" y="151"/>
                </a:lnTo>
                <a:lnTo>
                  <a:pt x="251" y="102"/>
                </a:lnTo>
                <a:lnTo>
                  <a:pt x="228" y="152"/>
                </a:lnTo>
                <a:lnTo>
                  <a:pt x="182" y="130"/>
                </a:lnTo>
                <a:lnTo>
                  <a:pt x="197" y="97"/>
                </a:lnTo>
                <a:lnTo>
                  <a:pt x="56" y="66"/>
                </a:lnTo>
                <a:lnTo>
                  <a:pt x="56" y="66"/>
                </a:lnTo>
                <a:lnTo>
                  <a:pt x="58" y="85"/>
                </a:lnTo>
                <a:lnTo>
                  <a:pt x="60" y="105"/>
                </a:lnTo>
                <a:lnTo>
                  <a:pt x="63" y="123"/>
                </a:lnTo>
                <a:lnTo>
                  <a:pt x="68" y="142"/>
                </a:lnTo>
                <a:lnTo>
                  <a:pt x="72" y="159"/>
                </a:lnTo>
                <a:lnTo>
                  <a:pt x="77" y="177"/>
                </a:lnTo>
                <a:lnTo>
                  <a:pt x="83" y="192"/>
                </a:lnTo>
                <a:lnTo>
                  <a:pt x="89" y="208"/>
                </a:lnTo>
                <a:lnTo>
                  <a:pt x="96" y="222"/>
                </a:lnTo>
                <a:lnTo>
                  <a:pt x="102" y="236"/>
                </a:lnTo>
                <a:lnTo>
                  <a:pt x="118" y="263"/>
                </a:lnTo>
                <a:lnTo>
                  <a:pt x="135" y="288"/>
                </a:lnTo>
                <a:lnTo>
                  <a:pt x="153" y="311"/>
                </a:lnTo>
                <a:lnTo>
                  <a:pt x="153" y="311"/>
                </a:lnTo>
                <a:lnTo>
                  <a:pt x="172" y="332"/>
                </a:lnTo>
                <a:lnTo>
                  <a:pt x="191" y="350"/>
                </a:lnTo>
                <a:lnTo>
                  <a:pt x="212" y="369"/>
                </a:lnTo>
                <a:lnTo>
                  <a:pt x="234" y="385"/>
                </a:lnTo>
                <a:lnTo>
                  <a:pt x="256" y="401"/>
                </a:lnTo>
                <a:lnTo>
                  <a:pt x="279" y="417"/>
                </a:lnTo>
                <a:lnTo>
                  <a:pt x="326" y="446"/>
                </a:lnTo>
                <a:lnTo>
                  <a:pt x="326" y="446"/>
                </a:lnTo>
                <a:close/>
                <a:moveTo>
                  <a:pt x="304" y="70"/>
                </a:moveTo>
                <a:lnTo>
                  <a:pt x="304" y="70"/>
                </a:lnTo>
                <a:lnTo>
                  <a:pt x="304" y="120"/>
                </a:lnTo>
                <a:lnTo>
                  <a:pt x="307" y="170"/>
                </a:lnTo>
                <a:lnTo>
                  <a:pt x="309" y="194"/>
                </a:lnTo>
                <a:lnTo>
                  <a:pt x="312" y="218"/>
                </a:lnTo>
                <a:lnTo>
                  <a:pt x="315" y="242"/>
                </a:lnTo>
                <a:lnTo>
                  <a:pt x="320" y="266"/>
                </a:lnTo>
                <a:lnTo>
                  <a:pt x="320" y="266"/>
                </a:lnTo>
                <a:lnTo>
                  <a:pt x="325" y="288"/>
                </a:lnTo>
                <a:lnTo>
                  <a:pt x="331" y="312"/>
                </a:lnTo>
                <a:lnTo>
                  <a:pt x="339" y="335"/>
                </a:lnTo>
                <a:lnTo>
                  <a:pt x="348" y="358"/>
                </a:lnTo>
                <a:lnTo>
                  <a:pt x="358" y="380"/>
                </a:lnTo>
                <a:lnTo>
                  <a:pt x="368" y="401"/>
                </a:lnTo>
                <a:lnTo>
                  <a:pt x="381" y="423"/>
                </a:lnTo>
                <a:lnTo>
                  <a:pt x="394" y="445"/>
                </a:lnTo>
                <a:lnTo>
                  <a:pt x="394" y="445"/>
                </a:lnTo>
                <a:lnTo>
                  <a:pt x="398" y="448"/>
                </a:lnTo>
                <a:lnTo>
                  <a:pt x="401" y="450"/>
                </a:lnTo>
                <a:lnTo>
                  <a:pt x="404" y="452"/>
                </a:lnTo>
                <a:lnTo>
                  <a:pt x="407" y="453"/>
                </a:lnTo>
                <a:lnTo>
                  <a:pt x="412" y="453"/>
                </a:lnTo>
                <a:lnTo>
                  <a:pt x="416" y="453"/>
                </a:lnTo>
                <a:lnTo>
                  <a:pt x="419" y="452"/>
                </a:lnTo>
                <a:lnTo>
                  <a:pt x="424" y="450"/>
                </a:lnTo>
                <a:lnTo>
                  <a:pt x="424" y="450"/>
                </a:lnTo>
                <a:lnTo>
                  <a:pt x="427" y="447"/>
                </a:lnTo>
                <a:lnTo>
                  <a:pt x="429" y="444"/>
                </a:lnTo>
                <a:lnTo>
                  <a:pt x="430" y="440"/>
                </a:lnTo>
                <a:lnTo>
                  <a:pt x="431" y="436"/>
                </a:lnTo>
                <a:lnTo>
                  <a:pt x="432" y="433"/>
                </a:lnTo>
                <a:lnTo>
                  <a:pt x="431" y="428"/>
                </a:lnTo>
                <a:lnTo>
                  <a:pt x="430" y="425"/>
                </a:lnTo>
                <a:lnTo>
                  <a:pt x="428" y="421"/>
                </a:lnTo>
                <a:lnTo>
                  <a:pt x="428" y="421"/>
                </a:lnTo>
                <a:lnTo>
                  <a:pt x="416" y="402"/>
                </a:lnTo>
                <a:lnTo>
                  <a:pt x="404" y="382"/>
                </a:lnTo>
                <a:lnTo>
                  <a:pt x="394" y="362"/>
                </a:lnTo>
                <a:lnTo>
                  <a:pt x="386" y="342"/>
                </a:lnTo>
                <a:lnTo>
                  <a:pt x="378" y="321"/>
                </a:lnTo>
                <a:lnTo>
                  <a:pt x="371" y="300"/>
                </a:lnTo>
                <a:lnTo>
                  <a:pt x="365" y="279"/>
                </a:lnTo>
                <a:lnTo>
                  <a:pt x="360" y="257"/>
                </a:lnTo>
                <a:lnTo>
                  <a:pt x="360" y="257"/>
                </a:lnTo>
                <a:lnTo>
                  <a:pt x="355" y="234"/>
                </a:lnTo>
                <a:lnTo>
                  <a:pt x="352" y="212"/>
                </a:lnTo>
                <a:lnTo>
                  <a:pt x="350" y="189"/>
                </a:lnTo>
                <a:lnTo>
                  <a:pt x="348" y="166"/>
                </a:lnTo>
                <a:lnTo>
                  <a:pt x="346" y="119"/>
                </a:lnTo>
                <a:lnTo>
                  <a:pt x="346" y="70"/>
                </a:lnTo>
                <a:lnTo>
                  <a:pt x="346" y="70"/>
                </a:lnTo>
                <a:lnTo>
                  <a:pt x="345" y="67"/>
                </a:lnTo>
                <a:lnTo>
                  <a:pt x="343" y="63"/>
                </a:lnTo>
                <a:lnTo>
                  <a:pt x="342" y="59"/>
                </a:lnTo>
                <a:lnTo>
                  <a:pt x="339" y="56"/>
                </a:lnTo>
                <a:lnTo>
                  <a:pt x="337" y="54"/>
                </a:lnTo>
                <a:lnTo>
                  <a:pt x="333" y="52"/>
                </a:lnTo>
                <a:lnTo>
                  <a:pt x="329" y="51"/>
                </a:lnTo>
                <a:lnTo>
                  <a:pt x="325" y="50"/>
                </a:lnTo>
                <a:lnTo>
                  <a:pt x="325" y="50"/>
                </a:lnTo>
                <a:lnTo>
                  <a:pt x="321" y="51"/>
                </a:lnTo>
                <a:lnTo>
                  <a:pt x="317" y="52"/>
                </a:lnTo>
                <a:lnTo>
                  <a:pt x="313" y="53"/>
                </a:lnTo>
                <a:lnTo>
                  <a:pt x="311" y="56"/>
                </a:lnTo>
                <a:lnTo>
                  <a:pt x="308" y="58"/>
                </a:lnTo>
                <a:lnTo>
                  <a:pt x="307" y="63"/>
                </a:lnTo>
                <a:lnTo>
                  <a:pt x="304" y="66"/>
                </a:lnTo>
                <a:lnTo>
                  <a:pt x="304" y="70"/>
                </a:lnTo>
                <a:lnTo>
                  <a:pt x="304" y="70"/>
                </a:lnTo>
                <a:close/>
              </a:path>
            </a:pathLst>
          </a:custGeom>
          <a:solidFill>
            <a:schemeClr val="accent1">
              <a:lumMod val="75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nvGrpSpPr>
          <p:cNvPr id="6" name="Group 6"/>
          <p:cNvGrpSpPr/>
          <p:nvPr/>
        </p:nvGrpSpPr>
        <p:grpSpPr>
          <a:xfrm>
            <a:off x="454963" y="93878"/>
            <a:ext cx="10641129" cy="914400"/>
            <a:chOff x="454963" y="93878"/>
            <a:chExt cx="10641129" cy="914400"/>
          </a:xfrm>
        </p:grpSpPr>
        <p:sp>
          <p:nvSpPr>
            <p:cNvPr id="7" name="AutoShape 7"/>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8" name="AutoShape 8"/>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9" name="AutoShape 9"/>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0" name="AutoShape 10"/>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1" name="AutoShape 11"/>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2" name="AutoShape 12"/>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3" name="AutoShape 13"/>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4" name="AutoShape 14"/>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5" name="AutoShape 15"/>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6" name="AutoShape 16"/>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7" name="AutoShape 17"/>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TextBox 27"/>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方案实施步骤与措施</a:t>
              </a:r>
            </a:p>
          </p:txBody>
        </p:sp>
      </p:grpSp>
      <p:grpSp>
        <p:nvGrpSpPr>
          <p:cNvPr id="28" name="Group 28"/>
          <p:cNvGrpSpPr/>
          <p:nvPr/>
        </p:nvGrpSpPr>
        <p:grpSpPr>
          <a:xfrm>
            <a:off x="5784437" y="1687163"/>
            <a:ext cx="4496144" cy="565817"/>
            <a:chOff x="5784437" y="1687163"/>
            <a:chExt cx="4496144" cy="565817"/>
          </a:xfrm>
        </p:grpSpPr>
        <p:sp>
          <p:nvSpPr>
            <p:cNvPr id="29" name="AutoShape 29"/>
            <p:cNvSpPr/>
            <p:nvPr/>
          </p:nvSpPr>
          <p:spPr>
            <a:xfrm>
              <a:off x="5784437" y="1687163"/>
              <a:ext cx="4496144" cy="565817"/>
            </a:xfrm>
            <a:prstGeom prst="rect">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sp>
        <p:nvSpPr>
          <p:cNvPr id="30" name="TextBox 30"/>
          <p:cNvSpPr txBox="1"/>
          <p:nvPr/>
        </p:nvSpPr>
        <p:spPr>
          <a:xfrm>
            <a:off x="5927774" y="1687163"/>
            <a:ext cx="4173855" cy="561199"/>
          </a:xfrm>
          <a:prstGeom prst="rect">
            <a:avLst/>
          </a:prstGeom>
        </p:spPr>
        <p:txBody>
          <a:bodyPr vert="horz" wrap="square" lIns="91440" tIns="45720" rIns="91440" bIns="45720" rtlCol="0" anchor="ctr" anchorCtr="1">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00000"/>
              </a:lnSpc>
              <a:spcBef>
                <a:spcPts val="375"/>
              </a:spcBef>
            </a:pPr>
            <a:r>
              <a:rPr lang="en-US" sz="2025" b="1">
                <a:solidFill>
                  <a:srgbClr val="FFFFFF">
                    <a:alpha val="100000"/>
                  </a:srgbClr>
                </a:solidFill>
                <a:latin typeface="Microsoft Yahei"/>
                <a:ea typeface="Microsoft Yahei"/>
                <a:cs typeface="Microsoft Yahei"/>
              </a:rPr>
              <a:t>01</a:t>
            </a:r>
          </a:p>
        </p:txBody>
      </p:sp>
      <p:grpSp>
        <p:nvGrpSpPr>
          <p:cNvPr id="31" name="Group 31"/>
          <p:cNvGrpSpPr/>
          <p:nvPr/>
        </p:nvGrpSpPr>
        <p:grpSpPr>
          <a:xfrm>
            <a:off x="5784437" y="2262505"/>
            <a:ext cx="4496144" cy="820535"/>
            <a:chOff x="5784437" y="2262505"/>
            <a:chExt cx="4496144" cy="820535"/>
          </a:xfrm>
        </p:grpSpPr>
        <p:sp>
          <p:nvSpPr>
            <p:cNvPr id="32" name="TextBox 32"/>
            <p:cNvSpPr txBox="1"/>
            <p:nvPr/>
          </p:nvSpPr>
          <p:spPr>
            <a:xfrm>
              <a:off x="5784437" y="2262505"/>
              <a:ext cx="4496144" cy="820535"/>
            </a:xfrm>
            <a:prstGeom prst="rect">
              <a:avLst/>
            </a:prstGeom>
          </p:spPr>
          <p:txBody>
            <a:bodyPr vert="horz" wrap="square" lIns="66008" tIns="33052" rIns="66008" bIns="33052" rtlCol="0" anchor="ctr" anchorCtr="1">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50000"/>
                </a:lnSpc>
              </a:pPr>
              <a:r>
                <a:rPr lang="en-US" sz="1500">
                  <a:solidFill>
                    <a:schemeClr val="dk1">
                      <a:alpha val="100000"/>
                    </a:schemeClr>
                  </a:solidFill>
                  <a:latin typeface="Microsoft Yahei"/>
                  <a:ea typeface="Microsoft Yahei"/>
                  <a:cs typeface="Microsoft Yahei"/>
                </a:rPr>
                <a:t>提供必要的技术支持和培训，提高维修人员技能水平</a:t>
              </a:r>
            </a:p>
          </p:txBody>
        </p:sp>
      </p:grpSp>
      <p:grpSp>
        <p:nvGrpSpPr>
          <p:cNvPr id="33" name="Group 33"/>
          <p:cNvGrpSpPr/>
          <p:nvPr/>
        </p:nvGrpSpPr>
        <p:grpSpPr>
          <a:xfrm>
            <a:off x="5784437" y="3120755"/>
            <a:ext cx="4496144" cy="565817"/>
            <a:chOff x="5784437" y="3120755"/>
            <a:chExt cx="4496144" cy="565817"/>
          </a:xfrm>
        </p:grpSpPr>
        <p:sp>
          <p:nvSpPr>
            <p:cNvPr id="34" name="AutoShape 34"/>
            <p:cNvSpPr/>
            <p:nvPr/>
          </p:nvSpPr>
          <p:spPr>
            <a:xfrm>
              <a:off x="5784437" y="3120755"/>
              <a:ext cx="4496144" cy="565817"/>
            </a:xfrm>
            <a:prstGeom prst="rect">
              <a:avLst/>
            </a:prstGeom>
            <a:solidFill>
              <a:schemeClr val="accent1">
                <a:lumMod val="50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sp>
        <p:nvSpPr>
          <p:cNvPr id="35" name="TextBox 35"/>
          <p:cNvSpPr txBox="1"/>
          <p:nvPr/>
        </p:nvSpPr>
        <p:spPr>
          <a:xfrm>
            <a:off x="5927774" y="3120755"/>
            <a:ext cx="4173855" cy="561199"/>
          </a:xfrm>
          <a:prstGeom prst="rect">
            <a:avLst/>
          </a:prstGeom>
        </p:spPr>
        <p:txBody>
          <a:bodyPr vert="horz" wrap="square" lIns="91440" tIns="45720" rIns="91440" bIns="45720" rtlCol="0" anchor="ctr" anchorCtr="1">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00000"/>
              </a:lnSpc>
              <a:spcBef>
                <a:spcPts val="375"/>
              </a:spcBef>
            </a:pPr>
            <a:r>
              <a:rPr lang="en-US" sz="2025" b="1">
                <a:solidFill>
                  <a:srgbClr val="FFFFFF">
                    <a:alpha val="100000"/>
                  </a:srgbClr>
                </a:solidFill>
                <a:latin typeface="Microsoft Yahei"/>
                <a:ea typeface="Microsoft Yahei"/>
                <a:cs typeface="Microsoft Yahei"/>
              </a:rPr>
              <a:t>02</a:t>
            </a:r>
          </a:p>
        </p:txBody>
      </p:sp>
      <p:grpSp>
        <p:nvGrpSpPr>
          <p:cNvPr id="36" name="Group 36"/>
          <p:cNvGrpSpPr/>
          <p:nvPr/>
        </p:nvGrpSpPr>
        <p:grpSpPr>
          <a:xfrm>
            <a:off x="5784437" y="3715147"/>
            <a:ext cx="4496144" cy="820535"/>
            <a:chOff x="5784437" y="3715147"/>
            <a:chExt cx="4496144" cy="820535"/>
          </a:xfrm>
        </p:grpSpPr>
        <p:sp>
          <p:nvSpPr>
            <p:cNvPr id="37" name="TextBox 37"/>
            <p:cNvSpPr txBox="1"/>
            <p:nvPr/>
          </p:nvSpPr>
          <p:spPr>
            <a:xfrm>
              <a:off x="5784437" y="3715147"/>
              <a:ext cx="4496144" cy="820535"/>
            </a:xfrm>
            <a:prstGeom prst="rect">
              <a:avLst/>
            </a:prstGeom>
          </p:spPr>
          <p:txBody>
            <a:bodyPr vert="horz" wrap="square" lIns="66008" tIns="33052" rIns="66008" bIns="33052" rtlCol="0" anchor="ctr" anchorCtr="1">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50000"/>
                </a:lnSpc>
              </a:pPr>
              <a:r>
                <a:rPr lang="en-US" sz="1500">
                  <a:solidFill>
                    <a:schemeClr val="dk1">
                      <a:alpha val="100000"/>
                    </a:schemeClr>
                  </a:solidFill>
                  <a:latin typeface="Microsoft Yahei"/>
                  <a:ea typeface="Microsoft Yahei"/>
                  <a:cs typeface="Microsoft Yahei"/>
                </a:rPr>
                <a:t>建立快速响应机制，及时处理现场问题和突发事件</a:t>
              </a:r>
            </a:p>
          </p:txBody>
        </p:sp>
      </p:grpSp>
      <p:grpSp>
        <p:nvGrpSpPr>
          <p:cNvPr id="38" name="Group 38"/>
          <p:cNvGrpSpPr/>
          <p:nvPr/>
        </p:nvGrpSpPr>
        <p:grpSpPr>
          <a:xfrm>
            <a:off x="5784437" y="4609991"/>
            <a:ext cx="4496144" cy="565817"/>
            <a:chOff x="5784437" y="4609991"/>
            <a:chExt cx="4496144" cy="565817"/>
          </a:xfrm>
        </p:grpSpPr>
        <p:sp>
          <p:nvSpPr>
            <p:cNvPr id="39" name="AutoShape 39"/>
            <p:cNvSpPr/>
            <p:nvPr/>
          </p:nvSpPr>
          <p:spPr>
            <a:xfrm>
              <a:off x="5784437" y="4609991"/>
              <a:ext cx="4496144" cy="565817"/>
            </a:xfrm>
            <a:prstGeom prst="rect">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grpSp>
        <p:nvGrpSpPr>
          <p:cNvPr id="40" name="Group 40"/>
          <p:cNvGrpSpPr/>
          <p:nvPr/>
        </p:nvGrpSpPr>
        <p:grpSpPr>
          <a:xfrm>
            <a:off x="5784437" y="5204382"/>
            <a:ext cx="4496144" cy="820535"/>
            <a:chOff x="5784437" y="5204382"/>
            <a:chExt cx="4496144" cy="820535"/>
          </a:xfrm>
        </p:grpSpPr>
        <p:sp>
          <p:nvSpPr>
            <p:cNvPr id="41" name="TextBox 41"/>
            <p:cNvSpPr txBox="1"/>
            <p:nvPr/>
          </p:nvSpPr>
          <p:spPr>
            <a:xfrm>
              <a:off x="5784437" y="5204382"/>
              <a:ext cx="4496144" cy="820535"/>
            </a:xfrm>
            <a:prstGeom prst="rect">
              <a:avLst/>
            </a:prstGeom>
          </p:spPr>
          <p:txBody>
            <a:bodyPr vert="horz" wrap="square" lIns="66008" tIns="33052" rIns="66008" bIns="33052" rtlCol="0" anchor="ctr" anchorCtr="1">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50000"/>
                </a:lnSpc>
              </a:pPr>
              <a:r>
                <a:rPr lang="en-US" sz="1500">
                  <a:solidFill>
                    <a:schemeClr val="dk1">
                      <a:alpha val="100000"/>
                    </a:schemeClr>
                  </a:solidFill>
                  <a:latin typeface="Microsoft Yahei"/>
                  <a:ea typeface="Microsoft Yahei"/>
                  <a:cs typeface="Microsoft Yahei"/>
                </a:rPr>
                <a:t>优化资源配置和调度</a:t>
              </a:r>
            </a:p>
          </p:txBody>
        </p:sp>
      </p:grpSp>
      <p:sp>
        <p:nvSpPr>
          <p:cNvPr id="42" name="TextBox 42"/>
          <p:cNvSpPr txBox="1"/>
          <p:nvPr/>
        </p:nvSpPr>
        <p:spPr>
          <a:xfrm>
            <a:off x="5945582" y="4609991"/>
            <a:ext cx="4173855" cy="561199"/>
          </a:xfrm>
          <a:prstGeom prst="rect">
            <a:avLst/>
          </a:prstGeom>
        </p:spPr>
        <p:txBody>
          <a:bodyPr vert="horz" wrap="square" lIns="91440" tIns="45720" rIns="91440" bIns="45720" rtlCol="0" anchor="ctr" anchorCtr="1">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00000"/>
              </a:lnSpc>
              <a:spcBef>
                <a:spcPts val="375"/>
              </a:spcBef>
            </a:pPr>
            <a:r>
              <a:rPr lang="en-US" sz="2025" b="1">
                <a:solidFill>
                  <a:srgbClr val="FFFFFF">
                    <a:alpha val="100000"/>
                  </a:srgbClr>
                </a:solidFill>
                <a:latin typeface="Microsoft Yahei"/>
                <a:ea typeface="Microsoft Yahei"/>
                <a:cs typeface="Microsoft Yahei"/>
              </a:rPr>
              <a:t>03</a:t>
            </a:r>
          </a:p>
        </p:txBody>
      </p:sp>
    </p:spTree>
  </p:cSld>
  <p:clrMapOvr>
    <a:masterClrMapping/>
  </p:clrMapOvr>
  <p:transition/>
  <p:timing/>
</p:sld>
</file>

<file path=ppt/slides/slide15.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grpSp>
        <p:nvGrpSpPr>
          <p:cNvPr id="2" name="Group 2"/>
          <p:cNvGrpSpPr/>
          <p:nvPr/>
        </p:nvGrpSpPr>
        <p:grpSpPr>
          <a:xfrm>
            <a:off x="1127474" y="2630710"/>
            <a:ext cx="2226278" cy="2226278"/>
            <a:chOff x="1127474" y="2630710"/>
            <a:chExt cx="2226278" cy="2226278"/>
          </a:xfrm>
        </p:grpSpPr>
        <p:sp>
          <p:nvSpPr>
            <p:cNvPr id="3" name="AutoShape 3"/>
            <p:cNvSpPr/>
            <p:nvPr/>
          </p:nvSpPr>
          <p:spPr>
            <a:xfrm>
              <a:off x="1127474" y="2630710"/>
              <a:ext cx="2226278" cy="2226278"/>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cxnSp>
        <p:nvCxnSpPr>
          <p:cNvPr id="4" name="Connector 4"/>
          <p:cNvCxnSpPr/>
          <p:nvPr/>
        </p:nvCxnSpPr>
        <p:spPr>
          <a:xfrm>
            <a:off x="3728313" y="2422931"/>
            <a:ext cx="1246133" cy="0"/>
          </a:xfrm>
          <a:prstGeom prst="line">
            <a:avLst/>
          </a:prstGeom>
          <a:ln w="12700">
            <a:solidFill>
              <a:schemeClr val="accent1"/>
            </a:solidFill>
            <a:prstDash val="dash"/>
            <a:headEnd type="none"/>
            <a:tailEnd type="oval"/>
          </a:ln>
        </p:spPr>
        <p:style>
          <a:lnRef idx="0">
            <a:schemeClr val="accent1"/>
          </a:lnRef>
          <a:fillRef idx="1">
            <a:schemeClr val="accent1"/>
          </a:fillRef>
          <a:effectRef idx="0">
            <a:schemeClr val="accent1"/>
          </a:effectRef>
          <a:fontRef idx="minor">
            <a:schemeClr val="lt1"/>
          </a:fontRef>
        </p:style>
      </p:cxnSp>
      <p:cxnSp>
        <p:nvCxnSpPr>
          <p:cNvPr id="5" name="Connector 5"/>
          <p:cNvCxnSpPr/>
          <p:nvPr/>
        </p:nvCxnSpPr>
        <p:spPr>
          <a:xfrm>
            <a:off x="4309187" y="3726659"/>
            <a:ext cx="665253" cy="0"/>
          </a:xfrm>
          <a:prstGeom prst="line">
            <a:avLst/>
          </a:prstGeom>
          <a:ln w="12700">
            <a:solidFill>
              <a:schemeClr val="accent4"/>
            </a:solidFill>
            <a:prstDash val="dash"/>
            <a:headEnd type="none"/>
            <a:tailEnd type="oval"/>
          </a:ln>
        </p:spPr>
        <p:style>
          <a:lnRef idx="0">
            <a:schemeClr val="accent4"/>
          </a:lnRef>
          <a:fillRef idx="1">
            <a:schemeClr val="accent4"/>
          </a:fillRef>
          <a:effectRef idx="0">
            <a:schemeClr val="accent4"/>
          </a:effectRef>
          <a:fontRef idx="minor">
            <a:schemeClr val="lt1"/>
          </a:fontRef>
        </p:style>
      </p:cxnSp>
      <p:cxnSp>
        <p:nvCxnSpPr>
          <p:cNvPr id="6" name="Connector 6"/>
          <p:cNvCxnSpPr/>
          <p:nvPr/>
        </p:nvCxnSpPr>
        <p:spPr>
          <a:xfrm>
            <a:off x="3728313" y="5030388"/>
            <a:ext cx="1246133" cy="0"/>
          </a:xfrm>
          <a:prstGeom prst="line">
            <a:avLst/>
          </a:prstGeom>
          <a:ln w="12700">
            <a:solidFill>
              <a:schemeClr val="accent1"/>
            </a:solidFill>
            <a:prstDash val="dash"/>
            <a:headEnd type="none"/>
            <a:tailEnd type="oval"/>
          </a:ln>
        </p:spPr>
        <p:style>
          <a:lnRef idx="0">
            <a:schemeClr val="accent1"/>
          </a:lnRef>
          <a:fillRef idx="1">
            <a:schemeClr val="accent1"/>
          </a:fillRef>
          <a:effectRef idx="0">
            <a:schemeClr val="accent1"/>
          </a:effectRef>
          <a:fontRef idx="minor">
            <a:schemeClr val="lt1"/>
          </a:fontRef>
        </p:style>
      </p:cxnSp>
      <p:grpSp>
        <p:nvGrpSpPr>
          <p:cNvPr id="7" name="Group 7"/>
          <p:cNvGrpSpPr/>
          <p:nvPr/>
        </p:nvGrpSpPr>
        <p:grpSpPr>
          <a:xfrm>
            <a:off x="3098006" y="4715256"/>
            <a:ext cx="630365" cy="630269"/>
            <a:chOff x="3098006" y="4715256"/>
            <a:chExt cx="630365" cy="630269"/>
          </a:xfrm>
        </p:grpSpPr>
        <p:sp>
          <p:nvSpPr>
            <p:cNvPr id="8" name="AutoShape 8"/>
            <p:cNvSpPr/>
            <p:nvPr/>
          </p:nvSpPr>
          <p:spPr>
            <a:xfrm>
              <a:off x="3098006" y="4715256"/>
              <a:ext cx="630365" cy="630269"/>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grpSp>
        <p:nvGrpSpPr>
          <p:cNvPr id="9" name="Group 9"/>
          <p:cNvGrpSpPr/>
          <p:nvPr/>
        </p:nvGrpSpPr>
        <p:grpSpPr>
          <a:xfrm>
            <a:off x="3242405" y="4895659"/>
            <a:ext cx="352711" cy="269463"/>
            <a:chOff x="3242405" y="4895659"/>
            <a:chExt cx="352711" cy="269463"/>
          </a:xfrm>
        </p:grpSpPr>
        <p:sp>
          <p:nvSpPr>
            <p:cNvPr id="10" name="Freeform 10"/>
            <p:cNvSpPr/>
            <p:nvPr/>
          </p:nvSpPr>
          <p:spPr>
            <a:xfrm>
              <a:off x="3242405" y="4895659"/>
              <a:ext cx="283845" cy="220980"/>
            </a:xfrm>
            <a:custGeom>
              <a:rect l="l" t="t" r="r" b="b"/>
              <a:pathLst>
                <a:path w="141" h="110">
                  <a:moveTo>
                    <a:pt x="92" y="95"/>
                  </a:moveTo>
                  <a:cubicBezTo>
                    <a:pt x="105" y="92"/>
                    <a:pt x="117" y="87"/>
                    <a:pt x="126" y="77"/>
                  </a:cubicBezTo>
                  <a:cubicBezTo>
                    <a:pt x="137" y="66"/>
                    <a:pt x="141" y="53"/>
                    <a:pt x="136" y="38"/>
                  </a:cubicBezTo>
                  <a:cubicBezTo>
                    <a:pt x="132" y="25"/>
                    <a:pt x="123" y="17"/>
                    <a:pt x="111" y="10"/>
                  </a:cubicBezTo>
                  <a:cubicBezTo>
                    <a:pt x="100" y="4"/>
                    <a:pt x="87" y="1"/>
                    <a:pt x="75" y="1"/>
                  </a:cubicBezTo>
                  <a:cubicBezTo>
                    <a:pt x="54" y="0"/>
                    <a:pt x="35" y="5"/>
                    <a:pt x="20" y="19"/>
                  </a:cubicBezTo>
                  <a:cubicBezTo>
                    <a:pt x="1" y="35"/>
                    <a:pt x="0" y="59"/>
                    <a:pt x="17" y="77"/>
                  </a:cubicBezTo>
                  <a:cubicBezTo>
                    <a:pt x="20" y="81"/>
                    <a:pt x="25" y="84"/>
                    <a:pt x="30" y="88"/>
                  </a:cubicBezTo>
                  <a:cubicBezTo>
                    <a:pt x="30" y="88"/>
                    <a:pt x="30" y="88"/>
                    <a:pt x="29" y="88"/>
                  </a:cubicBezTo>
                  <a:cubicBezTo>
                    <a:pt x="27" y="94"/>
                    <a:pt x="23" y="99"/>
                    <a:pt x="19" y="103"/>
                  </a:cubicBezTo>
                  <a:cubicBezTo>
                    <a:pt x="17" y="105"/>
                    <a:pt x="16" y="106"/>
                    <a:pt x="17" y="108"/>
                  </a:cubicBezTo>
                  <a:cubicBezTo>
                    <a:pt x="18" y="110"/>
                    <a:pt x="20" y="110"/>
                    <a:pt x="22" y="110"/>
                  </a:cubicBezTo>
                  <a:cubicBezTo>
                    <a:pt x="33" y="108"/>
                    <a:pt x="43" y="104"/>
                    <a:pt x="53" y="98"/>
                  </a:cubicBezTo>
                  <a:cubicBezTo>
                    <a:pt x="54" y="97"/>
                    <a:pt x="56" y="96"/>
                    <a:pt x="58" y="97"/>
                  </a:cubicBezTo>
                  <a:cubicBezTo>
                    <a:pt x="69" y="98"/>
                    <a:pt x="81" y="98"/>
                    <a:pt x="92" y="95"/>
                  </a:cubicBezTo>
                  <a:close/>
                  <a:moveTo>
                    <a:pt x="55" y="84"/>
                  </a:moveTo>
                  <a:cubicBezTo>
                    <a:pt x="53" y="84"/>
                    <a:pt x="51" y="84"/>
                    <a:pt x="50" y="85"/>
                  </a:cubicBezTo>
                  <a:cubicBezTo>
                    <a:pt x="47" y="87"/>
                    <a:pt x="45" y="88"/>
                    <a:pt x="43" y="90"/>
                  </a:cubicBezTo>
                  <a:cubicBezTo>
                    <a:pt x="43" y="89"/>
                    <a:pt x="42" y="89"/>
                    <a:pt x="42" y="89"/>
                  </a:cubicBezTo>
                  <a:cubicBezTo>
                    <a:pt x="43" y="87"/>
                    <a:pt x="44" y="85"/>
                    <a:pt x="45" y="82"/>
                  </a:cubicBezTo>
                  <a:cubicBezTo>
                    <a:pt x="42" y="80"/>
                    <a:pt x="40" y="79"/>
                    <a:pt x="37" y="77"/>
                  </a:cubicBezTo>
                  <a:cubicBezTo>
                    <a:pt x="31" y="74"/>
                    <a:pt x="26" y="70"/>
                    <a:pt x="22" y="64"/>
                  </a:cubicBezTo>
                  <a:cubicBezTo>
                    <a:pt x="14" y="53"/>
                    <a:pt x="16" y="40"/>
                    <a:pt x="25" y="30"/>
                  </a:cubicBezTo>
                  <a:cubicBezTo>
                    <a:pt x="35" y="20"/>
                    <a:pt x="48" y="15"/>
                    <a:pt x="62" y="14"/>
                  </a:cubicBezTo>
                  <a:cubicBezTo>
                    <a:pt x="76" y="12"/>
                    <a:pt x="90" y="14"/>
                    <a:pt x="103" y="20"/>
                  </a:cubicBezTo>
                  <a:cubicBezTo>
                    <a:pt x="112" y="24"/>
                    <a:pt x="119" y="30"/>
                    <a:pt x="123" y="38"/>
                  </a:cubicBezTo>
                  <a:cubicBezTo>
                    <a:pt x="128" y="47"/>
                    <a:pt x="127" y="56"/>
                    <a:pt x="121" y="64"/>
                  </a:cubicBezTo>
                  <a:cubicBezTo>
                    <a:pt x="113" y="75"/>
                    <a:pt x="102" y="81"/>
                    <a:pt x="89" y="84"/>
                  </a:cubicBezTo>
                  <a:cubicBezTo>
                    <a:pt x="78" y="86"/>
                    <a:pt x="66" y="86"/>
                    <a:pt x="55" y="84"/>
                  </a:cubicBezTo>
                  <a:close/>
                </a:path>
              </a:pathLst>
            </a:custGeom>
            <a:solidFill>
              <a:srgbClr val="FFFFFF">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1" name="Freeform 11"/>
            <p:cNvSpPr/>
            <p:nvPr/>
          </p:nvSpPr>
          <p:spPr>
            <a:xfrm>
              <a:off x="3371564" y="4966240"/>
              <a:ext cx="223552" cy="198882"/>
            </a:xfrm>
            <a:custGeom>
              <a:rect l="l" t="t" r="r" b="b"/>
              <a:pathLst>
                <a:path w="110" h="99">
                  <a:moveTo>
                    <a:pt x="94" y="90"/>
                  </a:moveTo>
                  <a:cubicBezTo>
                    <a:pt x="91" y="86"/>
                    <a:pt x="87" y="82"/>
                    <a:pt x="85" y="77"/>
                  </a:cubicBezTo>
                  <a:cubicBezTo>
                    <a:pt x="100" y="68"/>
                    <a:pt x="111" y="56"/>
                    <a:pt x="110" y="38"/>
                  </a:cubicBezTo>
                  <a:cubicBezTo>
                    <a:pt x="110" y="20"/>
                    <a:pt x="99" y="9"/>
                    <a:pt x="84" y="0"/>
                  </a:cubicBezTo>
                  <a:cubicBezTo>
                    <a:pt x="85" y="1"/>
                    <a:pt x="85" y="2"/>
                    <a:pt x="85" y="3"/>
                  </a:cubicBezTo>
                  <a:cubicBezTo>
                    <a:pt x="86" y="9"/>
                    <a:pt x="87" y="15"/>
                    <a:pt x="86" y="21"/>
                  </a:cubicBezTo>
                  <a:cubicBezTo>
                    <a:pt x="84" y="35"/>
                    <a:pt x="77" y="46"/>
                    <a:pt x="66" y="55"/>
                  </a:cubicBezTo>
                  <a:cubicBezTo>
                    <a:pt x="54" y="66"/>
                    <a:pt x="39" y="71"/>
                    <a:pt x="23" y="74"/>
                  </a:cubicBezTo>
                  <a:cubicBezTo>
                    <a:pt x="16" y="75"/>
                    <a:pt x="8" y="75"/>
                    <a:pt x="0" y="75"/>
                  </a:cubicBezTo>
                  <a:cubicBezTo>
                    <a:pt x="3" y="77"/>
                    <a:pt x="7" y="79"/>
                    <a:pt x="10" y="81"/>
                  </a:cubicBezTo>
                  <a:cubicBezTo>
                    <a:pt x="26" y="87"/>
                    <a:pt x="42" y="88"/>
                    <a:pt x="58" y="86"/>
                  </a:cubicBezTo>
                  <a:cubicBezTo>
                    <a:pt x="60" y="86"/>
                    <a:pt x="61" y="86"/>
                    <a:pt x="62" y="87"/>
                  </a:cubicBezTo>
                  <a:cubicBezTo>
                    <a:pt x="72" y="93"/>
                    <a:pt x="82" y="97"/>
                    <a:pt x="94" y="99"/>
                  </a:cubicBezTo>
                  <a:cubicBezTo>
                    <a:pt x="95" y="99"/>
                    <a:pt x="97" y="98"/>
                    <a:pt x="98" y="97"/>
                  </a:cubicBezTo>
                  <a:cubicBezTo>
                    <a:pt x="98" y="97"/>
                    <a:pt x="98" y="95"/>
                    <a:pt x="97" y="93"/>
                  </a:cubicBezTo>
                  <a:cubicBezTo>
                    <a:pt x="97" y="92"/>
                    <a:pt x="95" y="91"/>
                    <a:pt x="94" y="90"/>
                  </a:cubicBezTo>
                  <a:close/>
                </a:path>
              </a:pathLst>
            </a:custGeom>
            <a:solidFill>
              <a:srgbClr val="FFFFFF">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grpSp>
        <p:nvGrpSpPr>
          <p:cNvPr id="12" name="Group 12"/>
          <p:cNvGrpSpPr/>
          <p:nvPr/>
        </p:nvGrpSpPr>
        <p:grpSpPr>
          <a:xfrm>
            <a:off x="3098006" y="2107787"/>
            <a:ext cx="630365" cy="630269"/>
            <a:chOff x="3098006" y="2107787"/>
            <a:chExt cx="630365" cy="630269"/>
          </a:xfrm>
        </p:grpSpPr>
        <p:sp>
          <p:nvSpPr>
            <p:cNvPr id="13" name="AutoShape 13"/>
            <p:cNvSpPr/>
            <p:nvPr/>
          </p:nvSpPr>
          <p:spPr>
            <a:xfrm>
              <a:off x="3098006" y="2107787"/>
              <a:ext cx="630365" cy="630269"/>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4" name="Freeform 14"/>
            <p:cNvSpPr/>
            <p:nvPr/>
          </p:nvSpPr>
          <p:spPr>
            <a:xfrm>
              <a:off x="3310033" y="2255329"/>
              <a:ext cx="234601" cy="304229"/>
            </a:xfrm>
            <a:custGeom>
              <a:rect l="l" t="t" r="r" b="b"/>
              <a:pathLst>
                <a:path w="438150" h="568325">
                  <a:moveTo>
                    <a:pt x="344255" y="320246"/>
                  </a:moveTo>
                  <a:cubicBezTo>
                    <a:pt x="393080" y="312737"/>
                    <a:pt x="434394" y="346528"/>
                    <a:pt x="438150" y="399092"/>
                  </a:cubicBezTo>
                  <a:cubicBezTo>
                    <a:pt x="438150" y="399092"/>
                    <a:pt x="438150" y="402847"/>
                    <a:pt x="438150" y="406601"/>
                  </a:cubicBezTo>
                  <a:cubicBezTo>
                    <a:pt x="438150" y="451656"/>
                    <a:pt x="438150" y="496711"/>
                    <a:pt x="438150" y="545520"/>
                  </a:cubicBezTo>
                  <a:cubicBezTo>
                    <a:pt x="438150" y="545520"/>
                    <a:pt x="438150" y="545520"/>
                    <a:pt x="438150" y="549275"/>
                  </a:cubicBezTo>
                  <a:cubicBezTo>
                    <a:pt x="438150" y="549275"/>
                    <a:pt x="438150" y="549275"/>
                    <a:pt x="284162" y="549275"/>
                  </a:cubicBezTo>
                  <a:cubicBezTo>
                    <a:pt x="284162" y="549275"/>
                    <a:pt x="284162" y="545520"/>
                    <a:pt x="284162" y="545520"/>
                  </a:cubicBezTo>
                  <a:cubicBezTo>
                    <a:pt x="284162" y="496711"/>
                    <a:pt x="284162" y="451656"/>
                    <a:pt x="284162" y="402847"/>
                  </a:cubicBezTo>
                  <a:cubicBezTo>
                    <a:pt x="284162" y="361546"/>
                    <a:pt x="310453" y="327755"/>
                    <a:pt x="344255" y="320246"/>
                  </a:cubicBezTo>
                  <a:close/>
                  <a:moveTo>
                    <a:pt x="352879" y="200025"/>
                  </a:moveTo>
                  <a:cubicBezTo>
                    <a:pt x="352879" y="200025"/>
                    <a:pt x="352879" y="200025"/>
                    <a:pt x="356621" y="200025"/>
                  </a:cubicBezTo>
                  <a:cubicBezTo>
                    <a:pt x="356621" y="200025"/>
                    <a:pt x="356621" y="200025"/>
                    <a:pt x="367847" y="200025"/>
                  </a:cubicBezTo>
                  <a:cubicBezTo>
                    <a:pt x="371589" y="200025"/>
                    <a:pt x="375330" y="203767"/>
                    <a:pt x="379072" y="203767"/>
                  </a:cubicBezTo>
                  <a:cubicBezTo>
                    <a:pt x="401524" y="211251"/>
                    <a:pt x="412750" y="237445"/>
                    <a:pt x="409008" y="263638"/>
                  </a:cubicBezTo>
                  <a:cubicBezTo>
                    <a:pt x="405266" y="286090"/>
                    <a:pt x="386556" y="304800"/>
                    <a:pt x="360363" y="304800"/>
                  </a:cubicBezTo>
                  <a:cubicBezTo>
                    <a:pt x="337911" y="304800"/>
                    <a:pt x="319201" y="286090"/>
                    <a:pt x="311717" y="263638"/>
                  </a:cubicBezTo>
                  <a:cubicBezTo>
                    <a:pt x="307975" y="233703"/>
                    <a:pt x="326685" y="207509"/>
                    <a:pt x="352879" y="200025"/>
                  </a:cubicBezTo>
                  <a:close/>
                  <a:moveTo>
                    <a:pt x="100853" y="196018"/>
                  </a:moveTo>
                  <a:cubicBezTo>
                    <a:pt x="175559" y="180975"/>
                    <a:pt x="246529" y="241146"/>
                    <a:pt x="254000" y="320120"/>
                  </a:cubicBezTo>
                  <a:cubicBezTo>
                    <a:pt x="254000" y="323881"/>
                    <a:pt x="254000" y="327642"/>
                    <a:pt x="254000" y="331402"/>
                  </a:cubicBezTo>
                  <a:cubicBezTo>
                    <a:pt x="254000" y="406616"/>
                    <a:pt x="254000" y="481829"/>
                    <a:pt x="254000" y="557043"/>
                  </a:cubicBezTo>
                  <a:cubicBezTo>
                    <a:pt x="254000" y="557043"/>
                    <a:pt x="254000" y="557043"/>
                    <a:pt x="254000" y="568325"/>
                  </a:cubicBezTo>
                  <a:cubicBezTo>
                    <a:pt x="254000" y="568325"/>
                    <a:pt x="254000" y="568325"/>
                    <a:pt x="0" y="568325"/>
                  </a:cubicBezTo>
                  <a:cubicBezTo>
                    <a:pt x="0" y="564564"/>
                    <a:pt x="0" y="564564"/>
                    <a:pt x="0" y="560804"/>
                  </a:cubicBezTo>
                  <a:cubicBezTo>
                    <a:pt x="0" y="485590"/>
                    <a:pt x="0" y="406616"/>
                    <a:pt x="0" y="327642"/>
                  </a:cubicBezTo>
                  <a:cubicBezTo>
                    <a:pt x="0" y="263710"/>
                    <a:pt x="44823" y="211060"/>
                    <a:pt x="100853" y="196018"/>
                  </a:cubicBezTo>
                  <a:close/>
                  <a:moveTo>
                    <a:pt x="112091" y="0"/>
                  </a:moveTo>
                  <a:cubicBezTo>
                    <a:pt x="115818" y="0"/>
                    <a:pt x="115818" y="0"/>
                    <a:pt x="115818" y="0"/>
                  </a:cubicBezTo>
                  <a:cubicBezTo>
                    <a:pt x="115818" y="0"/>
                    <a:pt x="115818" y="0"/>
                    <a:pt x="138181" y="0"/>
                  </a:cubicBezTo>
                  <a:cubicBezTo>
                    <a:pt x="141909" y="0"/>
                    <a:pt x="149363" y="3762"/>
                    <a:pt x="153090" y="3762"/>
                  </a:cubicBezTo>
                  <a:cubicBezTo>
                    <a:pt x="190362" y="18808"/>
                    <a:pt x="212725" y="60187"/>
                    <a:pt x="205271" y="101566"/>
                  </a:cubicBezTo>
                  <a:cubicBezTo>
                    <a:pt x="197816" y="139183"/>
                    <a:pt x="164272" y="169276"/>
                    <a:pt x="127000" y="169276"/>
                  </a:cubicBezTo>
                  <a:cubicBezTo>
                    <a:pt x="89728" y="173038"/>
                    <a:pt x="56184" y="142944"/>
                    <a:pt x="48729" y="101566"/>
                  </a:cubicBezTo>
                  <a:cubicBezTo>
                    <a:pt x="41275" y="52664"/>
                    <a:pt x="71092" y="7523"/>
                    <a:pt x="112091" y="0"/>
                  </a:cubicBezTo>
                  <a:close/>
                </a:path>
              </a:pathLst>
            </a:custGeom>
            <a:solidFill>
              <a:srgbClr val="FFFFFF">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grpSp>
        <p:nvGrpSpPr>
          <p:cNvPr id="15" name="Group 15"/>
          <p:cNvGrpSpPr/>
          <p:nvPr/>
        </p:nvGrpSpPr>
        <p:grpSpPr>
          <a:xfrm>
            <a:off x="3678841" y="3411474"/>
            <a:ext cx="630365" cy="630269"/>
            <a:chOff x="3678841" y="3411474"/>
            <a:chExt cx="630365" cy="630269"/>
          </a:xfrm>
        </p:grpSpPr>
        <p:sp>
          <p:nvSpPr>
            <p:cNvPr id="16" name="AutoShape 16"/>
            <p:cNvSpPr/>
            <p:nvPr/>
          </p:nvSpPr>
          <p:spPr>
            <a:xfrm>
              <a:off x="3678841" y="3411474"/>
              <a:ext cx="630365" cy="630269"/>
            </a:xfrm>
            <a:prstGeom prst="ellipse">
              <a:avLst/>
            </a:prstGeom>
            <a:solidFill>
              <a:schemeClr val="accent4">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grpSp>
        <p:nvGrpSpPr>
          <p:cNvPr id="17" name="Group 17"/>
          <p:cNvGrpSpPr/>
          <p:nvPr/>
        </p:nvGrpSpPr>
        <p:grpSpPr>
          <a:xfrm>
            <a:off x="3842099" y="3569779"/>
            <a:ext cx="313754" cy="313849"/>
            <a:chOff x="3842099" y="3569779"/>
            <a:chExt cx="313754" cy="313849"/>
          </a:xfrm>
        </p:grpSpPr>
        <p:sp>
          <p:nvSpPr>
            <p:cNvPr id="18" name="Freeform 18"/>
            <p:cNvSpPr/>
            <p:nvPr/>
          </p:nvSpPr>
          <p:spPr>
            <a:xfrm>
              <a:off x="3842099" y="3598926"/>
              <a:ext cx="284702" cy="284702"/>
            </a:xfrm>
            <a:custGeom>
              <a:rect l="l" t="t" r="r" b="b"/>
              <a:pathLst>
                <a:path w="184" h="184">
                  <a:moveTo>
                    <a:pt x="92" y="184"/>
                  </a:moveTo>
                  <a:cubicBezTo>
                    <a:pt x="143" y="184"/>
                    <a:pt x="184" y="143"/>
                    <a:pt x="184" y="92"/>
                  </a:cubicBezTo>
                  <a:cubicBezTo>
                    <a:pt x="184" y="76"/>
                    <a:pt x="180" y="62"/>
                    <a:pt x="173" y="49"/>
                  </a:cubicBezTo>
                  <a:cubicBezTo>
                    <a:pt x="172" y="49"/>
                    <a:pt x="172" y="49"/>
                    <a:pt x="171" y="49"/>
                  </a:cubicBezTo>
                  <a:cubicBezTo>
                    <a:pt x="170" y="49"/>
                    <a:pt x="170" y="49"/>
                    <a:pt x="170" y="49"/>
                  </a:cubicBezTo>
                  <a:cubicBezTo>
                    <a:pt x="158" y="48"/>
                    <a:pt x="158" y="48"/>
                    <a:pt x="158" y="48"/>
                  </a:cubicBezTo>
                  <a:cubicBezTo>
                    <a:pt x="149" y="56"/>
                    <a:pt x="149" y="56"/>
                    <a:pt x="149" y="56"/>
                  </a:cubicBezTo>
                  <a:cubicBezTo>
                    <a:pt x="156" y="67"/>
                    <a:pt x="160" y="79"/>
                    <a:pt x="160" y="92"/>
                  </a:cubicBezTo>
                  <a:cubicBezTo>
                    <a:pt x="160" y="129"/>
                    <a:pt x="129" y="160"/>
                    <a:pt x="92" y="160"/>
                  </a:cubicBezTo>
                  <a:cubicBezTo>
                    <a:pt x="55" y="160"/>
                    <a:pt x="24" y="129"/>
                    <a:pt x="24" y="92"/>
                  </a:cubicBezTo>
                  <a:cubicBezTo>
                    <a:pt x="24" y="55"/>
                    <a:pt x="55" y="24"/>
                    <a:pt x="92" y="24"/>
                  </a:cubicBezTo>
                  <a:cubicBezTo>
                    <a:pt x="105" y="24"/>
                    <a:pt x="117" y="28"/>
                    <a:pt x="128" y="35"/>
                  </a:cubicBezTo>
                  <a:cubicBezTo>
                    <a:pt x="135" y="27"/>
                    <a:pt x="135" y="27"/>
                    <a:pt x="135" y="27"/>
                  </a:cubicBezTo>
                  <a:cubicBezTo>
                    <a:pt x="134" y="14"/>
                    <a:pt x="134" y="14"/>
                    <a:pt x="134" y="14"/>
                  </a:cubicBezTo>
                  <a:cubicBezTo>
                    <a:pt x="134" y="12"/>
                    <a:pt x="134" y="11"/>
                    <a:pt x="134" y="10"/>
                  </a:cubicBezTo>
                  <a:cubicBezTo>
                    <a:pt x="122" y="4"/>
                    <a:pt x="107" y="0"/>
                    <a:pt x="92" y="0"/>
                  </a:cubicBezTo>
                  <a:cubicBezTo>
                    <a:pt x="41" y="0"/>
                    <a:pt x="0" y="41"/>
                    <a:pt x="0" y="92"/>
                  </a:cubicBezTo>
                  <a:cubicBezTo>
                    <a:pt x="0" y="143"/>
                    <a:pt x="41" y="184"/>
                    <a:pt x="92" y="184"/>
                  </a:cubicBezTo>
                  <a:close/>
                  <a:moveTo>
                    <a:pt x="92" y="184"/>
                  </a:moveTo>
                  <a:cubicBezTo>
                    <a:pt x="92" y="184"/>
                    <a:pt x="92" y="184"/>
                    <a:pt x="92" y="184"/>
                  </a:cubicBezTo>
                </a:path>
              </a:pathLst>
            </a:custGeom>
            <a:solidFill>
              <a:srgbClr val="FFFFFF">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Freeform 19"/>
            <p:cNvSpPr/>
            <p:nvPr/>
          </p:nvSpPr>
          <p:spPr>
            <a:xfrm>
              <a:off x="3914965" y="3671697"/>
              <a:ext cx="139065" cy="139065"/>
            </a:xfrm>
            <a:custGeom>
              <a:rect l="l" t="t" r="r" b="b"/>
              <a:pathLst>
                <a:path w="90" h="90">
                  <a:moveTo>
                    <a:pt x="45" y="21"/>
                  </a:moveTo>
                  <a:cubicBezTo>
                    <a:pt x="46" y="21"/>
                    <a:pt x="46" y="21"/>
                    <a:pt x="47" y="21"/>
                  </a:cubicBezTo>
                  <a:cubicBezTo>
                    <a:pt x="64" y="4"/>
                    <a:pt x="64" y="4"/>
                    <a:pt x="64" y="4"/>
                  </a:cubicBezTo>
                  <a:cubicBezTo>
                    <a:pt x="64" y="4"/>
                    <a:pt x="64" y="4"/>
                    <a:pt x="64" y="4"/>
                  </a:cubicBezTo>
                  <a:cubicBezTo>
                    <a:pt x="58" y="1"/>
                    <a:pt x="52" y="0"/>
                    <a:pt x="45" y="0"/>
                  </a:cubicBezTo>
                  <a:cubicBezTo>
                    <a:pt x="20" y="0"/>
                    <a:pt x="0" y="20"/>
                    <a:pt x="0" y="45"/>
                  </a:cubicBezTo>
                  <a:cubicBezTo>
                    <a:pt x="0" y="70"/>
                    <a:pt x="20" y="90"/>
                    <a:pt x="45" y="90"/>
                  </a:cubicBezTo>
                  <a:cubicBezTo>
                    <a:pt x="70" y="90"/>
                    <a:pt x="90" y="70"/>
                    <a:pt x="90" y="45"/>
                  </a:cubicBezTo>
                  <a:cubicBezTo>
                    <a:pt x="90" y="38"/>
                    <a:pt x="89" y="32"/>
                    <a:pt x="86" y="26"/>
                  </a:cubicBezTo>
                  <a:cubicBezTo>
                    <a:pt x="86" y="26"/>
                    <a:pt x="86" y="26"/>
                    <a:pt x="86" y="26"/>
                  </a:cubicBezTo>
                  <a:cubicBezTo>
                    <a:pt x="69" y="43"/>
                    <a:pt x="69" y="43"/>
                    <a:pt x="69" y="43"/>
                  </a:cubicBezTo>
                  <a:cubicBezTo>
                    <a:pt x="69" y="44"/>
                    <a:pt x="69" y="44"/>
                    <a:pt x="69" y="45"/>
                  </a:cubicBezTo>
                  <a:cubicBezTo>
                    <a:pt x="69" y="58"/>
                    <a:pt x="58" y="69"/>
                    <a:pt x="45" y="69"/>
                  </a:cubicBezTo>
                  <a:cubicBezTo>
                    <a:pt x="32" y="69"/>
                    <a:pt x="21" y="58"/>
                    <a:pt x="21" y="45"/>
                  </a:cubicBezTo>
                  <a:cubicBezTo>
                    <a:pt x="21" y="32"/>
                    <a:pt x="32" y="21"/>
                    <a:pt x="45" y="21"/>
                  </a:cubicBezTo>
                  <a:close/>
                  <a:moveTo>
                    <a:pt x="45" y="21"/>
                  </a:moveTo>
                  <a:cubicBezTo>
                    <a:pt x="45" y="21"/>
                    <a:pt x="45" y="21"/>
                    <a:pt x="45" y="21"/>
                  </a:cubicBezTo>
                </a:path>
              </a:pathLst>
            </a:custGeom>
            <a:solidFill>
              <a:srgbClr val="FFFFFF">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Freeform 20"/>
            <p:cNvSpPr/>
            <p:nvPr/>
          </p:nvSpPr>
          <p:spPr>
            <a:xfrm>
              <a:off x="3998309" y="3569779"/>
              <a:ext cx="157544" cy="157544"/>
            </a:xfrm>
            <a:custGeom>
              <a:rect l="l" t="t" r="r" b="b"/>
              <a:pathLst>
                <a:path w="102" h="102">
                  <a:moveTo>
                    <a:pt x="86" y="28"/>
                  </a:moveTo>
                  <a:cubicBezTo>
                    <a:pt x="91" y="23"/>
                    <a:pt x="91" y="23"/>
                    <a:pt x="91" y="23"/>
                  </a:cubicBezTo>
                  <a:cubicBezTo>
                    <a:pt x="93" y="20"/>
                    <a:pt x="93" y="17"/>
                    <a:pt x="91" y="14"/>
                  </a:cubicBezTo>
                  <a:cubicBezTo>
                    <a:pt x="87" y="11"/>
                    <a:pt x="87" y="11"/>
                    <a:pt x="87" y="11"/>
                  </a:cubicBezTo>
                  <a:cubicBezTo>
                    <a:pt x="86" y="10"/>
                    <a:pt x="85" y="9"/>
                    <a:pt x="83" y="9"/>
                  </a:cubicBezTo>
                  <a:cubicBezTo>
                    <a:pt x="82" y="9"/>
                    <a:pt x="80" y="10"/>
                    <a:pt x="79" y="11"/>
                  </a:cubicBezTo>
                  <a:cubicBezTo>
                    <a:pt x="74" y="17"/>
                    <a:pt x="74" y="17"/>
                    <a:pt x="74" y="17"/>
                  </a:cubicBezTo>
                  <a:cubicBezTo>
                    <a:pt x="72" y="2"/>
                    <a:pt x="72" y="2"/>
                    <a:pt x="72" y="2"/>
                  </a:cubicBezTo>
                  <a:cubicBezTo>
                    <a:pt x="72" y="0"/>
                    <a:pt x="71" y="0"/>
                    <a:pt x="70" y="0"/>
                  </a:cubicBezTo>
                  <a:cubicBezTo>
                    <a:pt x="70" y="0"/>
                    <a:pt x="69" y="0"/>
                    <a:pt x="69" y="0"/>
                  </a:cubicBezTo>
                  <a:cubicBezTo>
                    <a:pt x="47" y="23"/>
                    <a:pt x="47" y="23"/>
                    <a:pt x="47" y="23"/>
                  </a:cubicBezTo>
                  <a:cubicBezTo>
                    <a:pt x="45" y="25"/>
                    <a:pt x="44" y="28"/>
                    <a:pt x="44" y="30"/>
                  </a:cubicBezTo>
                  <a:cubicBezTo>
                    <a:pt x="44" y="31"/>
                    <a:pt x="44" y="31"/>
                    <a:pt x="44" y="31"/>
                  </a:cubicBezTo>
                  <a:cubicBezTo>
                    <a:pt x="45" y="45"/>
                    <a:pt x="45" y="45"/>
                    <a:pt x="45" y="45"/>
                  </a:cubicBezTo>
                  <a:cubicBezTo>
                    <a:pt x="37" y="53"/>
                    <a:pt x="37" y="53"/>
                    <a:pt x="37" y="53"/>
                  </a:cubicBezTo>
                  <a:cubicBezTo>
                    <a:pt x="22" y="68"/>
                    <a:pt x="22" y="68"/>
                    <a:pt x="22" y="68"/>
                  </a:cubicBezTo>
                  <a:cubicBezTo>
                    <a:pt x="22" y="68"/>
                    <a:pt x="22" y="68"/>
                    <a:pt x="22" y="68"/>
                  </a:cubicBezTo>
                  <a:cubicBezTo>
                    <a:pt x="8" y="82"/>
                    <a:pt x="8" y="82"/>
                    <a:pt x="8" y="82"/>
                  </a:cubicBezTo>
                  <a:cubicBezTo>
                    <a:pt x="2" y="89"/>
                    <a:pt x="2" y="89"/>
                    <a:pt x="2" y="89"/>
                  </a:cubicBezTo>
                  <a:cubicBezTo>
                    <a:pt x="1" y="90"/>
                    <a:pt x="0" y="91"/>
                    <a:pt x="0" y="92"/>
                  </a:cubicBezTo>
                  <a:cubicBezTo>
                    <a:pt x="0" y="97"/>
                    <a:pt x="0" y="97"/>
                    <a:pt x="0" y="97"/>
                  </a:cubicBezTo>
                  <a:cubicBezTo>
                    <a:pt x="0" y="100"/>
                    <a:pt x="2" y="102"/>
                    <a:pt x="5" y="102"/>
                  </a:cubicBezTo>
                  <a:cubicBezTo>
                    <a:pt x="5" y="102"/>
                    <a:pt x="5" y="102"/>
                    <a:pt x="5" y="102"/>
                  </a:cubicBezTo>
                  <a:cubicBezTo>
                    <a:pt x="10" y="102"/>
                    <a:pt x="10" y="102"/>
                    <a:pt x="10" y="102"/>
                  </a:cubicBezTo>
                  <a:cubicBezTo>
                    <a:pt x="11" y="102"/>
                    <a:pt x="12" y="101"/>
                    <a:pt x="13" y="100"/>
                  </a:cubicBezTo>
                  <a:cubicBezTo>
                    <a:pt x="57" y="56"/>
                    <a:pt x="57" y="56"/>
                    <a:pt x="57" y="56"/>
                  </a:cubicBezTo>
                  <a:cubicBezTo>
                    <a:pt x="70" y="57"/>
                    <a:pt x="70" y="57"/>
                    <a:pt x="70" y="57"/>
                  </a:cubicBezTo>
                  <a:cubicBezTo>
                    <a:pt x="71" y="57"/>
                    <a:pt x="71" y="57"/>
                    <a:pt x="71" y="57"/>
                  </a:cubicBezTo>
                  <a:cubicBezTo>
                    <a:pt x="71" y="57"/>
                    <a:pt x="71" y="57"/>
                    <a:pt x="71" y="57"/>
                  </a:cubicBezTo>
                  <a:cubicBezTo>
                    <a:pt x="74" y="57"/>
                    <a:pt x="77" y="56"/>
                    <a:pt x="78" y="54"/>
                  </a:cubicBezTo>
                  <a:cubicBezTo>
                    <a:pt x="101" y="32"/>
                    <a:pt x="101" y="32"/>
                    <a:pt x="101" y="32"/>
                  </a:cubicBezTo>
                  <a:cubicBezTo>
                    <a:pt x="102" y="31"/>
                    <a:pt x="101" y="29"/>
                    <a:pt x="100" y="29"/>
                  </a:cubicBezTo>
                  <a:lnTo>
                    <a:pt x="86" y="28"/>
                  </a:lnTo>
                  <a:close/>
                  <a:moveTo>
                    <a:pt x="86" y="28"/>
                  </a:moveTo>
                  <a:cubicBezTo>
                    <a:pt x="86" y="28"/>
                    <a:pt x="86" y="28"/>
                    <a:pt x="86" y="28"/>
                  </a:cubicBezTo>
                </a:path>
              </a:pathLst>
            </a:custGeom>
            <a:solidFill>
              <a:srgbClr val="FFFFFF">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sp>
        <p:nvSpPr>
          <p:cNvPr id="21" name="Freeform 21"/>
          <p:cNvSpPr/>
          <p:nvPr/>
        </p:nvSpPr>
        <p:spPr>
          <a:xfrm rot="16200000" flipH="1">
            <a:off x="7464743" y="-536734"/>
            <a:ext cx="1203293" cy="5919311"/>
          </a:xfrm>
          <a:custGeom>
            <a:rect l="l" t="t" r="r" b="b"/>
            <a:pathLst>
              <a:path w="1632490" h="8030341">
                <a:moveTo>
                  <a:pt x="1632490" y="7785467"/>
                </a:moveTo>
                <a:lnTo>
                  <a:pt x="1632490" y="244875"/>
                </a:lnTo>
                <a:lnTo>
                  <a:pt x="816246" y="0"/>
                </a:lnTo>
                <a:lnTo>
                  <a:pt x="1" y="244875"/>
                </a:lnTo>
                <a:lnTo>
                  <a:pt x="1" y="6297784"/>
                </a:lnTo>
                <a:lnTo>
                  <a:pt x="0" y="6297785"/>
                </a:lnTo>
                <a:lnTo>
                  <a:pt x="1" y="6297785"/>
                </a:lnTo>
                <a:lnTo>
                  <a:pt x="1" y="6297785"/>
                </a:lnTo>
                <a:lnTo>
                  <a:pt x="0" y="6297785"/>
                </a:lnTo>
                <a:lnTo>
                  <a:pt x="0" y="7785468"/>
                </a:lnTo>
                <a:lnTo>
                  <a:pt x="816246" y="8030341"/>
                </a:lnTo>
                <a:lnTo>
                  <a:pt x="1632490" y="7785468"/>
                </a:lnTo>
                <a:lnTo>
                  <a:pt x="1632490" y="7785467"/>
                </a:lnTo>
                <a:close/>
              </a:path>
            </a:pathLst>
          </a:custGeom>
          <a:solidFill>
            <a:schemeClr val="accent1">
              <a:lumMod val="20000"/>
              <a:lumOff val="80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Freeform 22"/>
          <p:cNvSpPr/>
          <p:nvPr/>
        </p:nvSpPr>
        <p:spPr>
          <a:xfrm rot="16200000" flipH="1">
            <a:off x="4751927" y="2176082"/>
            <a:ext cx="1203293" cy="493681"/>
          </a:xfrm>
          <a:custGeom>
            <a:rect l="l" t="t" r="r" b="b"/>
            <a:pathLst>
              <a:path w="1632489" h="669748">
                <a:moveTo>
                  <a:pt x="1632489" y="244873"/>
                </a:moveTo>
                <a:lnTo>
                  <a:pt x="816245" y="0"/>
                </a:lnTo>
                <a:lnTo>
                  <a:pt x="0" y="244873"/>
                </a:lnTo>
                <a:close/>
                <a:moveTo>
                  <a:pt x="1632489" y="648921"/>
                </a:moveTo>
                <a:lnTo>
                  <a:pt x="1632489" y="244874"/>
                </a:lnTo>
                <a:lnTo>
                  <a:pt x="0" y="244874"/>
                </a:lnTo>
                <a:lnTo>
                  <a:pt x="0" y="648921"/>
                </a:lnTo>
                <a:lnTo>
                  <a:pt x="816246" y="404048"/>
                </a:lnTo>
                <a:close/>
                <a:moveTo>
                  <a:pt x="1632489" y="669748"/>
                </a:moveTo>
                <a:lnTo>
                  <a:pt x="1632489" y="669747"/>
                </a:lnTo>
                <a:lnTo>
                  <a:pt x="0" y="669747"/>
                </a:lnTo>
                <a:lnTo>
                  <a:pt x="0" y="669748"/>
                </a:ln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Freeform 23"/>
          <p:cNvSpPr/>
          <p:nvPr/>
        </p:nvSpPr>
        <p:spPr>
          <a:xfrm rot="5400000">
            <a:off x="10177558" y="2176082"/>
            <a:ext cx="1203293" cy="493681"/>
          </a:xfrm>
          <a:custGeom>
            <a:rect l="l" t="t" r="r" b="b"/>
            <a:pathLst>
              <a:path w="1632489" h="669748">
                <a:moveTo>
                  <a:pt x="1632489" y="244873"/>
                </a:moveTo>
                <a:lnTo>
                  <a:pt x="816245" y="0"/>
                </a:lnTo>
                <a:lnTo>
                  <a:pt x="0" y="244873"/>
                </a:lnTo>
                <a:close/>
                <a:moveTo>
                  <a:pt x="1632489" y="648921"/>
                </a:moveTo>
                <a:lnTo>
                  <a:pt x="1632489" y="244874"/>
                </a:lnTo>
                <a:lnTo>
                  <a:pt x="0" y="244874"/>
                </a:lnTo>
                <a:lnTo>
                  <a:pt x="0" y="648921"/>
                </a:lnTo>
                <a:lnTo>
                  <a:pt x="816246" y="404048"/>
                </a:lnTo>
                <a:close/>
                <a:moveTo>
                  <a:pt x="1632489" y="669748"/>
                </a:moveTo>
                <a:lnTo>
                  <a:pt x="1632489" y="669747"/>
                </a:lnTo>
                <a:lnTo>
                  <a:pt x="0" y="669747"/>
                </a:lnTo>
                <a:lnTo>
                  <a:pt x="0" y="669748"/>
                </a:ln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TextBox 24"/>
          <p:cNvSpPr txBox="1"/>
          <p:nvPr/>
        </p:nvSpPr>
        <p:spPr>
          <a:xfrm>
            <a:off x="5650706" y="2152763"/>
            <a:ext cx="542925" cy="542925"/>
          </a:xfrm>
          <a:prstGeom prst="rect">
            <a:avLst/>
          </a:prstGeom>
        </p:spPr>
        <p:txBody>
          <a:bodyPr vert="horz" wrap="none" lIns="0" tIns="0" rIns="0" bIns="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80000"/>
              </a:lnSpc>
            </a:pPr>
            <a:r>
              <a:rPr lang="en-US" sz="3675">
                <a:solidFill>
                  <a:schemeClr val="accent1">
                    <a:alpha val="100000"/>
                  </a:schemeClr>
                </a:solidFill>
                <a:latin typeface="Microsoft Yahei"/>
                <a:ea typeface="Microsoft Yahei"/>
                <a:cs typeface="Microsoft Yahei"/>
              </a:rPr>
              <a:t>01</a:t>
            </a:r>
          </a:p>
        </p:txBody>
      </p:sp>
      <p:sp>
        <p:nvSpPr>
          <p:cNvPr id="25" name="Freeform 25"/>
          <p:cNvSpPr/>
          <p:nvPr/>
        </p:nvSpPr>
        <p:spPr>
          <a:xfrm rot="16200000" flipH="1">
            <a:off x="7464743" y="766953"/>
            <a:ext cx="1203293" cy="5919311"/>
          </a:xfrm>
          <a:custGeom>
            <a:rect l="l" t="t" r="r" b="b"/>
            <a:pathLst>
              <a:path w="1632490" h="8030341">
                <a:moveTo>
                  <a:pt x="1632490" y="7785467"/>
                </a:moveTo>
                <a:lnTo>
                  <a:pt x="1632490" y="244875"/>
                </a:lnTo>
                <a:lnTo>
                  <a:pt x="816246" y="0"/>
                </a:lnTo>
                <a:lnTo>
                  <a:pt x="1" y="244875"/>
                </a:lnTo>
                <a:lnTo>
                  <a:pt x="1" y="6297784"/>
                </a:lnTo>
                <a:lnTo>
                  <a:pt x="0" y="6297785"/>
                </a:lnTo>
                <a:lnTo>
                  <a:pt x="1" y="6297785"/>
                </a:lnTo>
                <a:lnTo>
                  <a:pt x="1" y="6297785"/>
                </a:lnTo>
                <a:lnTo>
                  <a:pt x="0" y="6297785"/>
                </a:lnTo>
                <a:lnTo>
                  <a:pt x="0" y="7785468"/>
                </a:lnTo>
                <a:lnTo>
                  <a:pt x="816246" y="8030341"/>
                </a:lnTo>
                <a:lnTo>
                  <a:pt x="1632490" y="7785468"/>
                </a:lnTo>
                <a:lnTo>
                  <a:pt x="1632490" y="7785467"/>
                </a:lnTo>
                <a:close/>
              </a:path>
            </a:pathLst>
          </a:custGeom>
          <a:solidFill>
            <a:schemeClr val="accent4">
              <a:lumMod val="20000"/>
              <a:lumOff val="80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Freeform 26"/>
          <p:cNvSpPr/>
          <p:nvPr/>
        </p:nvSpPr>
        <p:spPr>
          <a:xfrm rot="16200000" flipH="1">
            <a:off x="4751927" y="3479768"/>
            <a:ext cx="1203293" cy="493681"/>
          </a:xfrm>
          <a:custGeom>
            <a:rect l="l" t="t" r="r" b="b"/>
            <a:pathLst>
              <a:path w="1632489" h="669748">
                <a:moveTo>
                  <a:pt x="1632489" y="244873"/>
                </a:moveTo>
                <a:lnTo>
                  <a:pt x="816245" y="0"/>
                </a:lnTo>
                <a:lnTo>
                  <a:pt x="0" y="244873"/>
                </a:lnTo>
                <a:close/>
                <a:moveTo>
                  <a:pt x="1632489" y="648921"/>
                </a:moveTo>
                <a:lnTo>
                  <a:pt x="1632489" y="244874"/>
                </a:lnTo>
                <a:lnTo>
                  <a:pt x="0" y="244874"/>
                </a:lnTo>
                <a:lnTo>
                  <a:pt x="0" y="648921"/>
                </a:lnTo>
                <a:lnTo>
                  <a:pt x="816246" y="404048"/>
                </a:lnTo>
                <a:close/>
                <a:moveTo>
                  <a:pt x="1632489" y="669748"/>
                </a:moveTo>
                <a:lnTo>
                  <a:pt x="1632489" y="669747"/>
                </a:lnTo>
                <a:lnTo>
                  <a:pt x="0" y="669747"/>
                </a:lnTo>
                <a:lnTo>
                  <a:pt x="0" y="669748"/>
                </a:lnTo>
                <a:close/>
              </a:path>
            </a:pathLst>
          </a:custGeom>
          <a:solidFill>
            <a:schemeClr val="accent4">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Freeform 27"/>
          <p:cNvSpPr/>
          <p:nvPr/>
        </p:nvSpPr>
        <p:spPr>
          <a:xfrm rot="5400000">
            <a:off x="10177558" y="3479768"/>
            <a:ext cx="1203293" cy="493681"/>
          </a:xfrm>
          <a:custGeom>
            <a:rect l="l" t="t" r="r" b="b"/>
            <a:pathLst>
              <a:path w="1632489" h="669748">
                <a:moveTo>
                  <a:pt x="1632489" y="244873"/>
                </a:moveTo>
                <a:lnTo>
                  <a:pt x="816245" y="0"/>
                </a:lnTo>
                <a:lnTo>
                  <a:pt x="0" y="244873"/>
                </a:lnTo>
                <a:close/>
                <a:moveTo>
                  <a:pt x="1632489" y="648921"/>
                </a:moveTo>
                <a:lnTo>
                  <a:pt x="1632489" y="244874"/>
                </a:lnTo>
                <a:lnTo>
                  <a:pt x="0" y="244874"/>
                </a:lnTo>
                <a:lnTo>
                  <a:pt x="0" y="648921"/>
                </a:lnTo>
                <a:lnTo>
                  <a:pt x="816246" y="404048"/>
                </a:lnTo>
                <a:close/>
                <a:moveTo>
                  <a:pt x="1632489" y="669748"/>
                </a:moveTo>
                <a:lnTo>
                  <a:pt x="1632489" y="669747"/>
                </a:lnTo>
                <a:lnTo>
                  <a:pt x="0" y="669747"/>
                </a:lnTo>
                <a:lnTo>
                  <a:pt x="0" y="669748"/>
                </a:lnTo>
                <a:close/>
              </a:path>
            </a:pathLst>
          </a:custGeom>
          <a:solidFill>
            <a:schemeClr val="accent4">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TextBox 28"/>
          <p:cNvSpPr txBox="1"/>
          <p:nvPr/>
        </p:nvSpPr>
        <p:spPr>
          <a:xfrm>
            <a:off x="5650706" y="3472386"/>
            <a:ext cx="542925" cy="542925"/>
          </a:xfrm>
          <a:prstGeom prst="rect">
            <a:avLst/>
          </a:prstGeom>
        </p:spPr>
        <p:txBody>
          <a:bodyPr vert="horz" wrap="none" lIns="0" tIns="0" rIns="0" bIns="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80000"/>
              </a:lnSpc>
            </a:pPr>
            <a:r>
              <a:rPr lang="en-US" sz="3675">
                <a:solidFill>
                  <a:schemeClr val="accent1">
                    <a:alpha val="100000"/>
                  </a:schemeClr>
                </a:solidFill>
                <a:latin typeface="Microsoft Yahei"/>
                <a:ea typeface="Microsoft Yahei"/>
                <a:cs typeface="Microsoft Yahei"/>
              </a:rPr>
              <a:t>02</a:t>
            </a:r>
          </a:p>
        </p:txBody>
      </p:sp>
      <p:sp>
        <p:nvSpPr>
          <p:cNvPr id="29" name="Freeform 29"/>
          <p:cNvSpPr/>
          <p:nvPr/>
        </p:nvSpPr>
        <p:spPr>
          <a:xfrm rot="16200000" flipH="1">
            <a:off x="7464743" y="2070735"/>
            <a:ext cx="1203293" cy="5919311"/>
          </a:xfrm>
          <a:custGeom>
            <a:rect l="l" t="t" r="r" b="b"/>
            <a:pathLst>
              <a:path w="1632490" h="8030341">
                <a:moveTo>
                  <a:pt x="1632490" y="7785467"/>
                </a:moveTo>
                <a:lnTo>
                  <a:pt x="1632490" y="244875"/>
                </a:lnTo>
                <a:lnTo>
                  <a:pt x="816246" y="0"/>
                </a:lnTo>
                <a:lnTo>
                  <a:pt x="1" y="244875"/>
                </a:lnTo>
                <a:lnTo>
                  <a:pt x="1" y="6297784"/>
                </a:lnTo>
                <a:lnTo>
                  <a:pt x="0" y="6297785"/>
                </a:lnTo>
                <a:lnTo>
                  <a:pt x="1" y="6297785"/>
                </a:lnTo>
                <a:lnTo>
                  <a:pt x="1" y="6297785"/>
                </a:lnTo>
                <a:lnTo>
                  <a:pt x="0" y="6297785"/>
                </a:lnTo>
                <a:lnTo>
                  <a:pt x="0" y="7785468"/>
                </a:lnTo>
                <a:lnTo>
                  <a:pt x="816246" y="8030341"/>
                </a:lnTo>
                <a:lnTo>
                  <a:pt x="1632490" y="7785468"/>
                </a:lnTo>
                <a:lnTo>
                  <a:pt x="1632490" y="7785467"/>
                </a:lnTo>
                <a:close/>
              </a:path>
            </a:pathLst>
          </a:custGeom>
          <a:solidFill>
            <a:schemeClr val="accent1">
              <a:lumMod val="20000"/>
              <a:lumOff val="80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Freeform 30"/>
          <p:cNvSpPr/>
          <p:nvPr/>
        </p:nvSpPr>
        <p:spPr>
          <a:xfrm rot="16200000" flipH="1">
            <a:off x="4751927" y="4783550"/>
            <a:ext cx="1203293" cy="493681"/>
          </a:xfrm>
          <a:custGeom>
            <a:rect l="l" t="t" r="r" b="b"/>
            <a:pathLst>
              <a:path w="1632489" h="669748">
                <a:moveTo>
                  <a:pt x="1632489" y="244873"/>
                </a:moveTo>
                <a:lnTo>
                  <a:pt x="816245" y="0"/>
                </a:lnTo>
                <a:lnTo>
                  <a:pt x="0" y="244873"/>
                </a:lnTo>
                <a:close/>
                <a:moveTo>
                  <a:pt x="1632489" y="648921"/>
                </a:moveTo>
                <a:lnTo>
                  <a:pt x="1632489" y="244874"/>
                </a:lnTo>
                <a:lnTo>
                  <a:pt x="0" y="244874"/>
                </a:lnTo>
                <a:lnTo>
                  <a:pt x="0" y="648921"/>
                </a:lnTo>
                <a:lnTo>
                  <a:pt x="816246" y="404048"/>
                </a:lnTo>
                <a:close/>
                <a:moveTo>
                  <a:pt x="1632489" y="669748"/>
                </a:moveTo>
                <a:lnTo>
                  <a:pt x="1632489" y="669747"/>
                </a:lnTo>
                <a:lnTo>
                  <a:pt x="0" y="669747"/>
                </a:lnTo>
                <a:lnTo>
                  <a:pt x="0" y="669748"/>
                </a:ln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Freeform 31"/>
          <p:cNvSpPr/>
          <p:nvPr/>
        </p:nvSpPr>
        <p:spPr>
          <a:xfrm rot="5400000">
            <a:off x="10177558" y="4783550"/>
            <a:ext cx="1203293" cy="493681"/>
          </a:xfrm>
          <a:custGeom>
            <a:rect l="l" t="t" r="r" b="b"/>
            <a:pathLst>
              <a:path w="1632489" h="669748">
                <a:moveTo>
                  <a:pt x="1632489" y="244873"/>
                </a:moveTo>
                <a:lnTo>
                  <a:pt x="816245" y="0"/>
                </a:lnTo>
                <a:lnTo>
                  <a:pt x="0" y="244873"/>
                </a:lnTo>
                <a:close/>
                <a:moveTo>
                  <a:pt x="1632489" y="648921"/>
                </a:moveTo>
                <a:lnTo>
                  <a:pt x="1632489" y="244874"/>
                </a:lnTo>
                <a:lnTo>
                  <a:pt x="0" y="244874"/>
                </a:lnTo>
                <a:lnTo>
                  <a:pt x="0" y="648921"/>
                </a:lnTo>
                <a:lnTo>
                  <a:pt x="816246" y="404048"/>
                </a:lnTo>
                <a:close/>
                <a:moveTo>
                  <a:pt x="1632489" y="669748"/>
                </a:moveTo>
                <a:lnTo>
                  <a:pt x="1632489" y="669747"/>
                </a:lnTo>
                <a:lnTo>
                  <a:pt x="0" y="669747"/>
                </a:lnTo>
                <a:lnTo>
                  <a:pt x="0" y="669748"/>
                </a:ln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TextBox 32"/>
          <p:cNvSpPr txBox="1"/>
          <p:nvPr/>
        </p:nvSpPr>
        <p:spPr>
          <a:xfrm>
            <a:off x="5650706" y="4802600"/>
            <a:ext cx="542925" cy="542925"/>
          </a:xfrm>
          <a:prstGeom prst="rect">
            <a:avLst/>
          </a:prstGeom>
        </p:spPr>
        <p:txBody>
          <a:bodyPr vert="horz" wrap="none" lIns="0" tIns="0" rIns="0" bIns="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80000"/>
              </a:lnSpc>
            </a:pPr>
            <a:r>
              <a:rPr lang="en-US" sz="3675">
                <a:solidFill>
                  <a:schemeClr val="accent1">
                    <a:alpha val="100000"/>
                  </a:schemeClr>
                </a:solidFill>
                <a:latin typeface="Microsoft Yahei"/>
                <a:ea typeface="Microsoft Yahei"/>
                <a:cs typeface="Microsoft Yahei"/>
              </a:rPr>
              <a:t>03</a:t>
            </a:r>
          </a:p>
        </p:txBody>
      </p:sp>
      <p:sp>
        <p:nvSpPr>
          <p:cNvPr id="33" name="Freeform 33"/>
          <p:cNvSpPr/>
          <p:nvPr/>
        </p:nvSpPr>
        <p:spPr>
          <a:xfrm>
            <a:off x="1877711" y="3429001"/>
            <a:ext cx="725805" cy="725805"/>
          </a:xfrm>
          <a:custGeom>
            <a:rect l="l" t="t" r="r" b="b"/>
            <a:pathLst>
              <a:path w="442" h="445">
                <a:moveTo>
                  <a:pt x="70" y="400"/>
                </a:moveTo>
                <a:lnTo>
                  <a:pt x="70" y="400"/>
                </a:lnTo>
                <a:cubicBezTo>
                  <a:pt x="70" y="426"/>
                  <a:pt x="98" y="444"/>
                  <a:pt x="124" y="444"/>
                </a:cubicBezTo>
                <a:cubicBezTo>
                  <a:pt x="151" y="444"/>
                  <a:pt x="168" y="426"/>
                  <a:pt x="168" y="400"/>
                </a:cubicBezTo>
                <a:cubicBezTo>
                  <a:pt x="168" y="373"/>
                  <a:pt x="151" y="346"/>
                  <a:pt x="124" y="346"/>
                </a:cubicBezTo>
                <a:cubicBezTo>
                  <a:pt x="98" y="346"/>
                  <a:pt x="70" y="373"/>
                  <a:pt x="70" y="400"/>
                </a:cubicBezTo>
                <a:close/>
                <a:moveTo>
                  <a:pt x="319" y="400"/>
                </a:moveTo>
                <a:lnTo>
                  <a:pt x="319" y="400"/>
                </a:lnTo>
                <a:cubicBezTo>
                  <a:pt x="319" y="426"/>
                  <a:pt x="345" y="444"/>
                  <a:pt x="372" y="444"/>
                </a:cubicBezTo>
                <a:cubicBezTo>
                  <a:pt x="399" y="444"/>
                  <a:pt x="417" y="426"/>
                  <a:pt x="417" y="400"/>
                </a:cubicBezTo>
                <a:cubicBezTo>
                  <a:pt x="417" y="373"/>
                  <a:pt x="399" y="346"/>
                  <a:pt x="372" y="346"/>
                </a:cubicBezTo>
                <a:cubicBezTo>
                  <a:pt x="345" y="346"/>
                  <a:pt x="319" y="373"/>
                  <a:pt x="319" y="400"/>
                </a:cubicBezTo>
                <a:close/>
                <a:moveTo>
                  <a:pt x="159" y="284"/>
                </a:moveTo>
                <a:lnTo>
                  <a:pt x="159" y="284"/>
                </a:lnTo>
                <a:cubicBezTo>
                  <a:pt x="434" y="204"/>
                  <a:pt x="434" y="204"/>
                  <a:pt x="434" y="204"/>
                </a:cubicBezTo>
                <a:cubicBezTo>
                  <a:pt x="443" y="204"/>
                  <a:pt x="443" y="195"/>
                  <a:pt x="443" y="187"/>
                </a:cubicBezTo>
                <a:cubicBezTo>
                  <a:pt x="443" y="54"/>
                  <a:pt x="443" y="54"/>
                  <a:pt x="443" y="54"/>
                </a:cubicBezTo>
                <a:cubicBezTo>
                  <a:pt x="98" y="54"/>
                  <a:pt x="98" y="54"/>
                  <a:pt x="98" y="54"/>
                </a:cubicBezTo>
                <a:cubicBezTo>
                  <a:pt x="98" y="10"/>
                  <a:pt x="98" y="10"/>
                  <a:pt x="98" y="10"/>
                </a:cubicBezTo>
                <a:lnTo>
                  <a:pt x="89" y="0"/>
                </a:lnTo>
                <a:cubicBezTo>
                  <a:pt x="9" y="0"/>
                  <a:pt x="9" y="0"/>
                  <a:pt x="9" y="0"/>
                </a:cubicBezTo>
                <a:cubicBezTo>
                  <a:pt x="0" y="0"/>
                  <a:pt x="0" y="10"/>
                  <a:pt x="0" y="10"/>
                </a:cubicBezTo>
                <a:cubicBezTo>
                  <a:pt x="0" y="54"/>
                  <a:pt x="0" y="54"/>
                  <a:pt x="0" y="54"/>
                </a:cubicBezTo>
                <a:cubicBezTo>
                  <a:pt x="45" y="54"/>
                  <a:pt x="45" y="54"/>
                  <a:pt x="45" y="54"/>
                </a:cubicBezTo>
                <a:cubicBezTo>
                  <a:pt x="98" y="275"/>
                  <a:pt x="98" y="275"/>
                  <a:pt x="98" y="275"/>
                </a:cubicBezTo>
                <a:cubicBezTo>
                  <a:pt x="98" y="302"/>
                  <a:pt x="98" y="302"/>
                  <a:pt x="98" y="302"/>
                </a:cubicBezTo>
                <a:cubicBezTo>
                  <a:pt x="98" y="338"/>
                  <a:pt x="98" y="338"/>
                  <a:pt x="98" y="338"/>
                </a:cubicBezTo>
                <a:cubicBezTo>
                  <a:pt x="98" y="346"/>
                  <a:pt x="106" y="346"/>
                  <a:pt x="106" y="346"/>
                </a:cubicBezTo>
                <a:cubicBezTo>
                  <a:pt x="124" y="346"/>
                  <a:pt x="124" y="346"/>
                  <a:pt x="124" y="346"/>
                </a:cubicBezTo>
                <a:cubicBezTo>
                  <a:pt x="372" y="346"/>
                  <a:pt x="372" y="346"/>
                  <a:pt x="372" y="346"/>
                </a:cubicBezTo>
                <a:cubicBezTo>
                  <a:pt x="434" y="346"/>
                  <a:pt x="434" y="346"/>
                  <a:pt x="434" y="346"/>
                </a:cubicBezTo>
                <a:cubicBezTo>
                  <a:pt x="443" y="346"/>
                  <a:pt x="443" y="346"/>
                  <a:pt x="443" y="338"/>
                </a:cubicBezTo>
                <a:cubicBezTo>
                  <a:pt x="443" y="302"/>
                  <a:pt x="443" y="302"/>
                  <a:pt x="443" y="302"/>
                </a:cubicBezTo>
                <a:cubicBezTo>
                  <a:pt x="168" y="302"/>
                  <a:pt x="168" y="302"/>
                  <a:pt x="168" y="302"/>
                </a:cubicBezTo>
                <a:cubicBezTo>
                  <a:pt x="133" y="302"/>
                  <a:pt x="133" y="284"/>
                  <a:pt x="159" y="284"/>
                </a:cubicBezTo>
                <a:close/>
              </a:path>
            </a:pathLst>
          </a:custGeom>
          <a:solidFill>
            <a:srgbClr val="FFFEFE">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4" name="AutoShape 34"/>
          <p:cNvSpPr/>
          <p:nvPr/>
        </p:nvSpPr>
        <p:spPr>
          <a:xfrm>
            <a:off x="6342361" y="1913983"/>
            <a:ext cx="4203080" cy="1017878"/>
          </a:xfrm>
          <a:prstGeom prst="rect">
            <a:avLst/>
          </a:prstGeom>
          <a:noFill/>
        </p:spPr>
        <p:txBody>
          <a:bodyPr vert="horz" wrap="square" lIns="68770" tIns="68770" rIns="34385" bIns="68770" rtlCol="0" anchor="ctr" anchorCtr="1">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50000"/>
              </a:lnSpc>
              <a:spcBef>
                <a:spcPts val="270"/>
              </a:spcBef>
              <a:defRPr/>
            </a:pPr>
            <a:r>
              <a:rPr lang="en-US" sz="1500">
                <a:solidFill>
                  <a:srgbClr val="000404">
                    <a:alpha val="100000"/>
                  </a:srgbClr>
                </a:solidFill>
                <a:latin typeface="Microsoft Yahei"/>
                <a:ea typeface="Microsoft Yahei"/>
                <a:cs typeface="Microsoft Yahei"/>
              </a:rPr>
              <a:t>根据维修需求和资源状况，合理调度人员和设备</a:t>
            </a:r>
            <a:endParaRPr lang="en-US" sz="1100"/>
          </a:p>
        </p:txBody>
      </p:sp>
      <p:sp>
        <p:nvSpPr>
          <p:cNvPr id="35" name="AutoShape 35"/>
          <p:cNvSpPr/>
          <p:nvPr/>
        </p:nvSpPr>
        <p:spPr>
          <a:xfrm>
            <a:off x="6329284" y="3234910"/>
            <a:ext cx="4203080" cy="1017878"/>
          </a:xfrm>
          <a:prstGeom prst="rect">
            <a:avLst/>
          </a:prstGeom>
          <a:noFill/>
        </p:spPr>
        <p:txBody>
          <a:bodyPr vert="horz" wrap="square" lIns="68770" tIns="68770" rIns="34385" bIns="68770" rtlCol="0" anchor="ctr" anchorCtr="1">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50000"/>
              </a:lnSpc>
              <a:spcBef>
                <a:spcPts val="270"/>
              </a:spcBef>
              <a:defRPr/>
            </a:pPr>
            <a:r>
              <a:rPr lang="en-US" sz="1500">
                <a:solidFill>
                  <a:srgbClr val="000404">
                    <a:alpha val="100000"/>
                  </a:srgbClr>
                </a:solidFill>
                <a:latin typeface="Microsoft Yahei"/>
                <a:ea typeface="Microsoft Yahei"/>
                <a:cs typeface="Microsoft Yahei"/>
              </a:rPr>
              <a:t>采用先进的资源管理和调度系统，提高资源利用效率</a:t>
            </a:r>
            <a:endParaRPr lang="en-US" sz="1100"/>
          </a:p>
        </p:txBody>
      </p:sp>
      <p:sp>
        <p:nvSpPr>
          <p:cNvPr id="36" name="AutoShape 36"/>
          <p:cNvSpPr/>
          <p:nvPr/>
        </p:nvSpPr>
        <p:spPr>
          <a:xfrm>
            <a:off x="6329284" y="4521452"/>
            <a:ext cx="4203080" cy="1017878"/>
          </a:xfrm>
          <a:prstGeom prst="rect">
            <a:avLst/>
          </a:prstGeom>
          <a:noFill/>
        </p:spPr>
        <p:txBody>
          <a:bodyPr vert="horz" wrap="square" lIns="68770" tIns="68770" rIns="34385" bIns="68770" rtlCol="0" anchor="ctr" anchorCtr="1">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50000"/>
              </a:lnSpc>
              <a:spcBef>
                <a:spcPts val="270"/>
              </a:spcBef>
              <a:defRPr/>
            </a:pPr>
            <a:r>
              <a:rPr lang="en-US" sz="1500">
                <a:solidFill>
                  <a:srgbClr val="000404">
                    <a:alpha val="100000"/>
                  </a:srgbClr>
                </a:solidFill>
                <a:latin typeface="Microsoft Yahei"/>
                <a:ea typeface="Microsoft Yahei"/>
                <a:cs typeface="Microsoft Yahei"/>
              </a:rPr>
              <a:t>鼓励资源共享和协作，减少资源浪费和闲置</a:t>
            </a:r>
            <a:endParaRPr lang="en-US" sz="1100"/>
          </a:p>
        </p:txBody>
      </p:sp>
      <p:grpSp>
        <p:nvGrpSpPr>
          <p:cNvPr id="37" name="Group 37"/>
          <p:cNvGrpSpPr/>
          <p:nvPr/>
        </p:nvGrpSpPr>
        <p:grpSpPr>
          <a:xfrm>
            <a:off x="454963" y="93878"/>
            <a:ext cx="10641129" cy="914400"/>
            <a:chOff x="454963" y="93878"/>
            <a:chExt cx="10641129" cy="914400"/>
          </a:xfrm>
        </p:grpSpPr>
        <p:sp>
          <p:nvSpPr>
            <p:cNvPr id="38" name="AutoShape 38"/>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9" name="AutoShape 39"/>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0" name="AutoShape 40"/>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1" name="AutoShape 41"/>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2" name="AutoShape 42"/>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3" name="AutoShape 43"/>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4" name="AutoShape 44"/>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5" name="AutoShape 45"/>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6" name="AutoShape 46"/>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7" name="AutoShape 47"/>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8" name="AutoShape 48"/>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9" name="AutoShape 49"/>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50" name="AutoShape 50"/>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51" name="AutoShape 51"/>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52" name="AutoShape 52"/>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53" name="AutoShape 53"/>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54" name="AutoShape 54"/>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55" name="AutoShape 55"/>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56" name="AutoShape 56"/>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57" name="AutoShape 57"/>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58" name="TextBox 58"/>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方案实施步骤与措施</a:t>
              </a:r>
            </a:p>
          </p:txBody>
        </p:sp>
      </p:grpSp>
    </p:spTree>
  </p:cSld>
  <p:clrMapOvr>
    <a:masterClrMapping/>
  </p:clrMapOvr>
  <p:transition/>
  <p:timing/>
</p:sld>
</file>

<file path=ppt/slides/slide16.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AutoShape 2"/>
          <p:cNvSpPr/>
          <p:nvPr/>
        </p:nvSpPr>
        <p:spPr>
          <a:xfrm rot="16200000">
            <a:off x="5395076" y="-1857264"/>
            <a:ext cx="1691080" cy="11233248"/>
          </a:xfrm>
          <a:prstGeom prst="downArrow">
            <a:avLst/>
          </a:prstGeom>
          <a:solidFill>
            <a:schemeClr val="accent1">
              <a:lumMod val="60000"/>
              <a:lumOff val="40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nvGrpSpPr>
          <p:cNvPr id="3" name="Group 3"/>
          <p:cNvGrpSpPr/>
          <p:nvPr/>
        </p:nvGrpSpPr>
        <p:grpSpPr>
          <a:xfrm>
            <a:off x="3878294" y="2871692"/>
            <a:ext cx="1860709" cy="1861375"/>
            <a:chOff x="3878294" y="2871692"/>
            <a:chExt cx="1860709" cy="1861375"/>
          </a:xfrm>
        </p:grpSpPr>
        <p:sp>
          <p:nvSpPr>
            <p:cNvPr id="4" name="AutoShape 4"/>
            <p:cNvSpPr/>
            <p:nvPr/>
          </p:nvSpPr>
          <p:spPr>
            <a:xfrm>
              <a:off x="3878294" y="2871692"/>
              <a:ext cx="1860709" cy="1861375"/>
            </a:xfrm>
            <a:prstGeom prst="ellipse">
              <a:avLst/>
            </a:prstGeom>
            <a:solidFill>
              <a:srgbClr val="D8D8D8">
                <a:alpha val="2304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5" name="AutoShape 5"/>
            <p:cNvSpPr/>
            <p:nvPr/>
          </p:nvSpPr>
          <p:spPr>
            <a:xfrm>
              <a:off x="4004310" y="2997803"/>
              <a:ext cx="1607629" cy="1608106"/>
            </a:xfrm>
            <a:prstGeom prst="ellipse">
              <a:avLst/>
            </a:prstGeom>
            <a:solidFill>
              <a:schemeClr val="accent1">
                <a:lumMod val="75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grpSp>
        <p:nvGrpSpPr>
          <p:cNvPr id="6" name="Group 6"/>
          <p:cNvGrpSpPr/>
          <p:nvPr/>
        </p:nvGrpSpPr>
        <p:grpSpPr>
          <a:xfrm>
            <a:off x="6270117" y="2871692"/>
            <a:ext cx="1860709" cy="1861375"/>
            <a:chOff x="6270117" y="2871692"/>
            <a:chExt cx="1860709" cy="1861375"/>
          </a:xfrm>
        </p:grpSpPr>
        <p:sp>
          <p:nvSpPr>
            <p:cNvPr id="7" name="AutoShape 7"/>
            <p:cNvSpPr/>
            <p:nvPr/>
          </p:nvSpPr>
          <p:spPr>
            <a:xfrm>
              <a:off x="6270117" y="2871692"/>
              <a:ext cx="1860709" cy="1861375"/>
            </a:xfrm>
            <a:prstGeom prst="ellipse">
              <a:avLst/>
            </a:prstGeom>
            <a:solidFill>
              <a:srgbClr val="D8D8D8">
                <a:alpha val="2304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8" name="AutoShape 8"/>
            <p:cNvSpPr/>
            <p:nvPr/>
          </p:nvSpPr>
          <p:spPr>
            <a:xfrm>
              <a:off x="6396228" y="2997803"/>
              <a:ext cx="1607629" cy="1608106"/>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grpSp>
        <p:nvGrpSpPr>
          <p:cNvPr id="9" name="Group 9"/>
          <p:cNvGrpSpPr/>
          <p:nvPr/>
        </p:nvGrpSpPr>
        <p:grpSpPr>
          <a:xfrm>
            <a:off x="8658606" y="2871692"/>
            <a:ext cx="1860709" cy="1861375"/>
            <a:chOff x="8658606" y="2871692"/>
            <a:chExt cx="1860709" cy="1861375"/>
          </a:xfrm>
        </p:grpSpPr>
        <p:sp>
          <p:nvSpPr>
            <p:cNvPr id="10" name="AutoShape 10"/>
            <p:cNvSpPr/>
            <p:nvPr/>
          </p:nvSpPr>
          <p:spPr>
            <a:xfrm>
              <a:off x="8658606" y="2871692"/>
              <a:ext cx="1860709" cy="1861375"/>
            </a:xfrm>
            <a:prstGeom prst="ellipse">
              <a:avLst/>
            </a:prstGeom>
            <a:solidFill>
              <a:srgbClr val="D8D8D8">
                <a:alpha val="2304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1" name="AutoShape 11"/>
            <p:cNvSpPr/>
            <p:nvPr/>
          </p:nvSpPr>
          <p:spPr>
            <a:xfrm>
              <a:off x="8784622" y="2997803"/>
              <a:ext cx="1607629" cy="1608106"/>
            </a:xfrm>
            <a:prstGeom prst="ellipse">
              <a:avLst/>
            </a:prstGeom>
            <a:solidFill>
              <a:schemeClr val="accent1">
                <a:lumMod val="75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grpSp>
        <p:nvGrpSpPr>
          <p:cNvPr id="12" name="Group 12"/>
          <p:cNvGrpSpPr/>
          <p:nvPr/>
        </p:nvGrpSpPr>
        <p:grpSpPr>
          <a:xfrm>
            <a:off x="1477994" y="2871692"/>
            <a:ext cx="1860709" cy="1861375"/>
            <a:chOff x="1477994" y="2871692"/>
            <a:chExt cx="1860709" cy="1861375"/>
          </a:xfrm>
        </p:grpSpPr>
        <p:sp>
          <p:nvSpPr>
            <p:cNvPr id="13" name="AutoShape 13"/>
            <p:cNvSpPr/>
            <p:nvPr/>
          </p:nvSpPr>
          <p:spPr>
            <a:xfrm>
              <a:off x="1477994" y="2871692"/>
              <a:ext cx="1860709" cy="1861375"/>
            </a:xfrm>
            <a:prstGeom prst="ellipse">
              <a:avLst/>
            </a:prstGeom>
            <a:solidFill>
              <a:srgbClr val="D8D8D8">
                <a:alpha val="2304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4" name="AutoShape 14"/>
            <p:cNvSpPr/>
            <p:nvPr/>
          </p:nvSpPr>
          <p:spPr>
            <a:xfrm>
              <a:off x="1605058" y="2997803"/>
              <a:ext cx="1607629" cy="1608106"/>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sp>
        <p:nvSpPr>
          <p:cNvPr id="15" name="AutoShape 15"/>
          <p:cNvSpPr/>
          <p:nvPr/>
        </p:nvSpPr>
        <p:spPr>
          <a:xfrm>
            <a:off x="4192750" y="5069272"/>
            <a:ext cx="1784144" cy="55271"/>
          </a:xfrm>
          <a:prstGeom prst="wedgeRectCallout">
            <a:avLst/>
          </a:prstGeom>
          <a:solidFill>
            <a:schemeClr val="accent1">
              <a:lumMod val="75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6" name="AutoShape 16"/>
          <p:cNvSpPr/>
          <p:nvPr/>
        </p:nvSpPr>
        <p:spPr>
          <a:xfrm>
            <a:off x="1759496" y="2452677"/>
            <a:ext cx="1913299" cy="77540"/>
          </a:xfrm>
          <a:prstGeom prst="wedgeRectCallout">
            <a:avLst/>
          </a:prstGeom>
          <a:solidFill>
            <a:schemeClr val="accent1">
              <a:lumMod val="60000"/>
              <a:lumOff val="40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7" name="AutoShape 17"/>
          <p:cNvSpPr/>
          <p:nvPr/>
        </p:nvSpPr>
        <p:spPr>
          <a:xfrm>
            <a:off x="4168186" y="5115336"/>
            <a:ext cx="1971675" cy="1010465"/>
          </a:xfrm>
          <a:prstGeom prst="rect">
            <a:avLst/>
          </a:prstGeom>
          <a:noFill/>
        </p:spPr>
        <p:txBody>
          <a:bodyPr vert="horz" wrap="square" lIns="110395" tIns="55245" rIns="110395" bIns="55245"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50000"/>
              </a:lnSpc>
              <a:defRPr/>
            </a:pPr>
            <a:r>
              <a:rPr lang="en-US" sz="1350">
                <a:solidFill>
                  <a:schemeClr val="dk1">
                    <a:alpha val="100000"/>
                  </a:schemeClr>
                </a:solidFill>
                <a:latin typeface="Microsoft Yahei"/>
                <a:ea typeface="Microsoft Yahei"/>
                <a:cs typeface="Microsoft Yahei"/>
              </a:rPr>
              <a:t>建立完善的质量管理体系和检验标准</a:t>
            </a:r>
            <a:endParaRPr lang="en-US" sz="1100"/>
          </a:p>
        </p:txBody>
      </p:sp>
      <p:sp>
        <p:nvSpPr>
          <p:cNvPr id="18" name="AutoShape 18"/>
          <p:cNvSpPr/>
          <p:nvPr/>
        </p:nvSpPr>
        <p:spPr>
          <a:xfrm>
            <a:off x="1695605" y="1453470"/>
            <a:ext cx="1977190" cy="994859"/>
          </a:xfrm>
          <a:prstGeom prst="rect">
            <a:avLst/>
          </a:prstGeom>
          <a:noFill/>
        </p:spPr>
        <p:txBody>
          <a:bodyPr vert="horz" wrap="square" lIns="110395" tIns="55245" rIns="110395" bIns="55245"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50000"/>
              </a:lnSpc>
              <a:defRPr/>
            </a:pPr>
            <a:r>
              <a:rPr lang="en-US" sz="1350">
                <a:solidFill>
                  <a:schemeClr val="dk1">
                    <a:alpha val="100000"/>
                  </a:schemeClr>
                </a:solidFill>
                <a:latin typeface="Microsoft Yahei"/>
                <a:ea typeface="Microsoft Yahei"/>
                <a:cs typeface="Microsoft Yahei"/>
              </a:rPr>
              <a:t>加强质量管理和风险控制</a:t>
            </a:r>
            <a:endParaRPr lang="en-US" sz="1100"/>
          </a:p>
        </p:txBody>
      </p:sp>
      <p:sp>
        <p:nvSpPr>
          <p:cNvPr id="19" name="AutoShape 19"/>
          <p:cNvSpPr/>
          <p:nvPr/>
        </p:nvSpPr>
        <p:spPr>
          <a:xfrm>
            <a:off x="6487558" y="2452677"/>
            <a:ext cx="1913299" cy="77540"/>
          </a:xfrm>
          <a:prstGeom prst="wedgeRectCallout">
            <a:avLst/>
          </a:prstGeom>
          <a:solidFill>
            <a:schemeClr val="accent1">
              <a:lumMod val="75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6568534" y="1453470"/>
            <a:ext cx="1971675" cy="994859"/>
          </a:xfrm>
          <a:prstGeom prst="rect">
            <a:avLst/>
          </a:prstGeom>
          <a:noFill/>
        </p:spPr>
        <p:txBody>
          <a:bodyPr vert="horz" wrap="square" lIns="110395" tIns="55245" rIns="110395" bIns="55245"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50000"/>
              </a:lnSpc>
              <a:defRPr/>
            </a:pPr>
            <a:r>
              <a:rPr lang="en-US" sz="1350">
                <a:solidFill>
                  <a:schemeClr val="dk1">
                    <a:alpha val="100000"/>
                  </a:schemeClr>
                </a:solidFill>
                <a:latin typeface="Microsoft Yahei"/>
                <a:ea typeface="Microsoft Yahei"/>
                <a:cs typeface="Microsoft Yahei"/>
              </a:rPr>
              <a:t>加强过程控制和监督，确保维修质量符合要求</a:t>
            </a:r>
            <a:endParaRPr lang="en-US" sz="1100"/>
          </a:p>
        </p:txBody>
      </p:sp>
      <p:sp>
        <p:nvSpPr>
          <p:cNvPr id="21" name="AutoShape 21"/>
          <p:cNvSpPr/>
          <p:nvPr/>
        </p:nvSpPr>
        <p:spPr>
          <a:xfrm>
            <a:off x="9016979" y="5069272"/>
            <a:ext cx="1784144" cy="55271"/>
          </a:xfrm>
          <a:prstGeom prst="wedgeRectCallout">
            <a:avLst/>
          </a:prstGeom>
          <a:solidFill>
            <a:schemeClr val="accent1">
              <a:lumMod val="60000"/>
              <a:lumOff val="40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8992418" y="5115336"/>
            <a:ext cx="1971675" cy="1010465"/>
          </a:xfrm>
          <a:prstGeom prst="rect">
            <a:avLst/>
          </a:prstGeom>
          <a:noFill/>
        </p:spPr>
        <p:txBody>
          <a:bodyPr vert="horz" wrap="square" lIns="110395" tIns="55245" rIns="110395" bIns="55245"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50000"/>
              </a:lnSpc>
              <a:defRPr/>
            </a:pPr>
            <a:r>
              <a:rPr lang="en-US" sz="1350">
                <a:solidFill>
                  <a:schemeClr val="dk1">
                    <a:alpha val="100000"/>
                  </a:schemeClr>
                </a:solidFill>
                <a:latin typeface="Microsoft Yahei"/>
                <a:ea typeface="Microsoft Yahei"/>
                <a:cs typeface="Microsoft Yahei"/>
              </a:rPr>
              <a:t>识别和分析潜在风险，采取有效措施进行预防和控制</a:t>
            </a:r>
            <a:endParaRPr lang="en-US" sz="1100"/>
          </a:p>
        </p:txBody>
      </p:sp>
      <p:sp>
        <p:nvSpPr>
          <p:cNvPr id="23" name="TextBox 23"/>
          <p:cNvSpPr txBox="1"/>
          <p:nvPr/>
        </p:nvSpPr>
        <p:spPr>
          <a:xfrm>
            <a:off x="1776088" y="3461227"/>
            <a:ext cx="1268730" cy="681990"/>
          </a:xfrm>
          <a:prstGeom prst="rect">
            <a:avLst/>
          </a:prstGeom>
        </p:spPr>
        <p:txBody>
          <a:bodyPr vert="horz" wrap="square" lIns="91440" tIns="45720" rIns="91440" bIns="4572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00000"/>
              </a:lnSpc>
              <a:spcBef>
                <a:spcPts val="375"/>
              </a:spcBef>
            </a:pPr>
            <a:r>
              <a:rPr lang="en-US" sz="3600" b="1">
                <a:solidFill>
                  <a:srgbClr val="FFFFFF">
                    <a:alpha val="100000"/>
                  </a:srgbClr>
                </a:solidFill>
                <a:latin typeface="Microsoft Yahei"/>
                <a:ea typeface="Microsoft Yahei"/>
                <a:cs typeface="Microsoft Yahei"/>
              </a:rPr>
              <a:t>01</a:t>
            </a:r>
          </a:p>
        </p:txBody>
      </p:sp>
      <p:sp>
        <p:nvSpPr>
          <p:cNvPr id="24" name="TextBox 24"/>
          <p:cNvSpPr txBox="1"/>
          <p:nvPr/>
        </p:nvSpPr>
        <p:spPr>
          <a:xfrm>
            <a:off x="4174284" y="3504247"/>
            <a:ext cx="1268730" cy="681990"/>
          </a:xfrm>
          <a:prstGeom prst="rect">
            <a:avLst/>
          </a:prstGeom>
        </p:spPr>
        <p:txBody>
          <a:bodyPr vert="horz" wrap="square" lIns="91440" tIns="45720" rIns="91440" bIns="4572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00000"/>
              </a:lnSpc>
              <a:spcBef>
                <a:spcPts val="375"/>
              </a:spcBef>
            </a:pPr>
            <a:r>
              <a:rPr lang="en-US" sz="3600" b="1">
                <a:solidFill>
                  <a:srgbClr val="FFFFFF">
                    <a:alpha val="100000"/>
                  </a:srgbClr>
                </a:solidFill>
                <a:latin typeface="Microsoft Yahei"/>
                <a:ea typeface="Microsoft Yahei"/>
                <a:cs typeface="Microsoft Yahei"/>
              </a:rPr>
              <a:t>02</a:t>
            </a:r>
          </a:p>
        </p:txBody>
      </p:sp>
      <p:sp>
        <p:nvSpPr>
          <p:cNvPr id="25" name="TextBox 25"/>
          <p:cNvSpPr txBox="1"/>
          <p:nvPr/>
        </p:nvSpPr>
        <p:spPr>
          <a:xfrm>
            <a:off x="6506608" y="3504247"/>
            <a:ext cx="1268730" cy="681990"/>
          </a:xfrm>
          <a:prstGeom prst="rect">
            <a:avLst/>
          </a:prstGeom>
        </p:spPr>
        <p:txBody>
          <a:bodyPr vert="horz" wrap="square" lIns="91440" tIns="45720" rIns="91440" bIns="4572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00000"/>
              </a:lnSpc>
              <a:spcBef>
                <a:spcPts val="375"/>
              </a:spcBef>
            </a:pPr>
            <a:r>
              <a:rPr lang="en-US" sz="3600" b="1">
                <a:solidFill>
                  <a:srgbClr val="FFFFFF">
                    <a:alpha val="100000"/>
                  </a:srgbClr>
                </a:solidFill>
                <a:latin typeface="Microsoft Yahei"/>
                <a:ea typeface="Microsoft Yahei"/>
                <a:cs typeface="Microsoft Yahei"/>
              </a:rPr>
              <a:t>03</a:t>
            </a:r>
          </a:p>
        </p:txBody>
      </p:sp>
      <p:sp>
        <p:nvSpPr>
          <p:cNvPr id="26" name="TextBox 26"/>
          <p:cNvSpPr txBox="1"/>
          <p:nvPr/>
        </p:nvSpPr>
        <p:spPr>
          <a:xfrm>
            <a:off x="8954595" y="3504247"/>
            <a:ext cx="1268730" cy="681990"/>
          </a:xfrm>
          <a:prstGeom prst="rect">
            <a:avLst/>
          </a:prstGeom>
        </p:spPr>
        <p:txBody>
          <a:bodyPr vert="horz" wrap="square" lIns="91440" tIns="45720" rIns="91440" bIns="4572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00000"/>
              </a:lnSpc>
              <a:spcBef>
                <a:spcPts val="375"/>
              </a:spcBef>
            </a:pPr>
            <a:r>
              <a:rPr lang="en-US" sz="3600" b="1">
                <a:solidFill>
                  <a:srgbClr val="FFFFFF">
                    <a:alpha val="100000"/>
                  </a:srgbClr>
                </a:solidFill>
                <a:latin typeface="Microsoft Yahei"/>
                <a:ea typeface="Microsoft Yahei"/>
                <a:cs typeface="Microsoft Yahei"/>
              </a:rPr>
              <a:t>04</a:t>
            </a:r>
          </a:p>
        </p:txBody>
      </p:sp>
      <p:grpSp>
        <p:nvGrpSpPr>
          <p:cNvPr id="27" name="Group 27"/>
          <p:cNvGrpSpPr/>
          <p:nvPr/>
        </p:nvGrpSpPr>
        <p:grpSpPr>
          <a:xfrm>
            <a:off x="454963" y="93878"/>
            <a:ext cx="10641129" cy="914400"/>
            <a:chOff x="454963" y="93878"/>
            <a:chExt cx="10641129" cy="914400"/>
          </a:xfrm>
        </p:grpSpPr>
        <p:sp>
          <p:nvSpPr>
            <p:cNvPr id="28" name="AutoShape 28"/>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AutoShape 32"/>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 name="AutoShape 33"/>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4" name="AutoShape 34"/>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5" name="AutoShape 35"/>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6" name="AutoShape 36"/>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7" name="AutoShape 37"/>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8" name="AutoShape 38"/>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9" name="AutoShape 39"/>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0" name="AutoShape 40"/>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1" name="AutoShape 41"/>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2" name="AutoShape 42"/>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3" name="AutoShape 43"/>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4" name="AutoShape 44"/>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5" name="AutoShape 45"/>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6" name="AutoShape 46"/>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7" name="AutoShape 47"/>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8" name="TextBox 48"/>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方案实施步骤与措施</a:t>
              </a:r>
            </a:p>
          </p:txBody>
        </p:sp>
      </p:grpSp>
    </p:spTree>
  </p:cSld>
  <p:clrMapOvr>
    <a:masterClrMapping/>
  </p:clrMapOvr>
  <p:transition/>
  <p:timing/>
</p:sld>
</file>

<file path=ppt/slides/slide17.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AutoShape 2"/>
          <p:cNvSpPr/>
          <p:nvPr/>
        </p:nvSpPr>
        <p:spPr>
          <a:xfrm>
            <a:off x="507874" y="6318935"/>
            <a:ext cx="701468" cy="122998"/>
          </a:xfrm>
          <a:prstGeom prst="rect">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 name="AutoShape 3"/>
          <p:cNvSpPr/>
          <p:nvPr/>
        </p:nvSpPr>
        <p:spPr>
          <a:xfrm>
            <a:off x="454963" y="6318935"/>
            <a:ext cx="122998" cy="122998"/>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 name="AutoShape 4"/>
          <p:cNvSpPr/>
          <p:nvPr/>
        </p:nvSpPr>
        <p:spPr>
          <a:xfrm>
            <a:off x="1137715" y="6318935"/>
            <a:ext cx="122998" cy="122998"/>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cxnSp>
        <p:nvCxnSpPr>
          <p:cNvPr id="5" name="Connector 5"/>
          <p:cNvCxnSpPr/>
          <p:nvPr/>
        </p:nvCxnSpPr>
        <p:spPr>
          <a:xfrm>
            <a:off x="1209343" y="6393165"/>
            <a:ext cx="10991852" cy="0"/>
          </a:xfrm>
          <a:prstGeom prst="line">
            <a:avLst/>
          </a:prstGeom>
          <a:ln w="14288">
            <a:solidFill>
              <a:schemeClr val="accent2"/>
            </a:solidFill>
            <a:prstDash val="dash"/>
            <a:headEnd type="none"/>
            <a:tailEnd type="none"/>
          </a:ln>
        </p:spPr>
        <p:style>
          <a:lnRef idx="0">
            <a:schemeClr val="accent2"/>
          </a:lnRef>
          <a:fillRef idx="1">
            <a:schemeClr val="accent2"/>
          </a:fillRef>
          <a:effectRef idx="0">
            <a:schemeClr val="accent2"/>
          </a:effectRef>
          <a:fontRef idx="minor">
            <a:schemeClr val="lt1"/>
          </a:fontRef>
        </p:style>
      </p:cxnSp>
      <p:sp>
        <p:nvSpPr>
          <p:cNvPr id="6" name="AutoShape 6"/>
          <p:cNvSpPr/>
          <p:nvPr/>
        </p:nvSpPr>
        <p:spPr>
          <a:xfrm>
            <a:off x="904945" y="1398355"/>
            <a:ext cx="2590123" cy="1506389"/>
          </a:xfrm>
          <a:prstGeom prst="roundRect">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7" name="AutoShape 7"/>
          <p:cNvSpPr/>
          <p:nvPr/>
        </p:nvSpPr>
        <p:spPr>
          <a:xfrm>
            <a:off x="1218874" y="2592503"/>
            <a:ext cx="2871893" cy="3142827"/>
          </a:xfrm>
          <a:prstGeom prst="roundRect">
            <a:avLst/>
          </a:prstGeom>
          <a:solidFill>
            <a:schemeClr val="accent2">
              <a:lumMod val="20000"/>
              <a:lumOff val="80000"/>
              <a:alpha val="90000"/>
            </a:schemeClr>
          </a:solidFill>
          <a:ln w="19050">
            <a:solidFill>
              <a:schemeClr val="accent2">
                <a:alpha val="90000"/>
              </a:schemeClr>
            </a:solidFill>
            <a:prstDash val="solid"/>
          </a:ln>
        </p:spPr>
        <p:style>
          <a:lnRef idx="0">
            <a:schemeClr val="accent2"/>
          </a:lnRef>
          <a:fillRef idx="1">
            <a:schemeClr val="accent2"/>
          </a:fillRef>
          <a:effectRef idx="0">
            <a:schemeClr val="accent2"/>
          </a:effectRef>
          <a:fontRef idx="minor">
            <a:schemeClr val="lt1"/>
          </a:fontRef>
        </p:style>
        <p:txBody>
          <a:bodyPr/>
          <a:lstStyle>
            <a:defPPr>
              <a:defRPr lang="en-US"/>
            </a:defPPr>
            <a:lvl1pPr marL="0" algn="l" defTabSz="914400" rtl="0" eaLnBrk="1" latinLnBrk="0" hangingPunct="1">
              <a:defRPr sz="1800" kern="1200">
                <a:solidFill>
                  <a:srgbClr val="F4F7FF"/>
                </a:solidFill>
                <a:latin typeface="Calibri"/>
                <a:ea typeface="+mn-ea"/>
                <a:cs typeface="+mn-cs"/>
              </a:defRPr>
            </a:lvl1pPr>
            <a:lvl2pPr marL="457200" algn="l" defTabSz="914400" rtl="0" eaLnBrk="1" latinLnBrk="0" hangingPunct="1">
              <a:defRPr sz="1800" kern="1200">
                <a:solidFill>
                  <a:srgbClr val="F4F7FF"/>
                </a:solidFill>
                <a:latin typeface="Calibri"/>
                <a:ea typeface="+mn-ea"/>
                <a:cs typeface="+mn-cs"/>
              </a:defRPr>
            </a:lvl2pPr>
            <a:lvl3pPr marL="914400" algn="l" defTabSz="914400" rtl="0" eaLnBrk="1" latinLnBrk="0" hangingPunct="1">
              <a:defRPr sz="1800" kern="1200">
                <a:solidFill>
                  <a:srgbClr val="F4F7FF"/>
                </a:solidFill>
                <a:latin typeface="Calibri"/>
                <a:ea typeface="+mn-ea"/>
                <a:cs typeface="+mn-cs"/>
              </a:defRPr>
            </a:lvl3pPr>
            <a:lvl4pPr marL="1371600" algn="l" defTabSz="914400" rtl="0" eaLnBrk="1" latinLnBrk="0" hangingPunct="1">
              <a:defRPr sz="1800" kern="1200">
                <a:solidFill>
                  <a:srgbClr val="F4F7FF"/>
                </a:solidFill>
                <a:latin typeface="Calibri"/>
                <a:ea typeface="+mn-ea"/>
                <a:cs typeface="+mn-cs"/>
              </a:defRPr>
            </a:lvl4pPr>
            <a:lvl5pPr marL="1828800" algn="l" defTabSz="914400" rtl="0" eaLnBrk="1" latinLnBrk="0" hangingPunct="1">
              <a:defRPr sz="1800" kern="1200">
                <a:solidFill>
                  <a:srgbClr val="F4F7FF"/>
                </a:solidFill>
                <a:latin typeface="Calibri"/>
                <a:ea typeface="+mn-ea"/>
                <a:cs typeface="+mn-cs"/>
              </a:defRPr>
            </a:lvl5pPr>
            <a:lvl6pPr marL="2286000" algn="l" defTabSz="914400" rtl="0" eaLnBrk="1" latinLnBrk="0" hangingPunct="1">
              <a:defRPr sz="1800" kern="1200">
                <a:solidFill>
                  <a:srgbClr val="F4F7FF"/>
                </a:solidFill>
                <a:latin typeface="Calibri"/>
                <a:ea typeface="+mn-ea"/>
                <a:cs typeface="+mn-cs"/>
              </a:defRPr>
            </a:lvl6pPr>
            <a:lvl7pPr marL="2743200" algn="l" defTabSz="914400" rtl="0" eaLnBrk="1" latinLnBrk="0" hangingPunct="1">
              <a:defRPr sz="1800" kern="1200">
                <a:solidFill>
                  <a:srgbClr val="F4F7FF"/>
                </a:solidFill>
                <a:latin typeface="Calibri"/>
                <a:ea typeface="+mn-ea"/>
                <a:cs typeface="+mn-cs"/>
              </a:defRPr>
            </a:lvl7pPr>
            <a:lvl8pPr marL="3200400" algn="l" defTabSz="914400" rtl="0" eaLnBrk="1" latinLnBrk="0" hangingPunct="1">
              <a:defRPr sz="1800" kern="1200">
                <a:solidFill>
                  <a:srgbClr val="F4F7FF"/>
                </a:solidFill>
                <a:latin typeface="Calibri"/>
                <a:ea typeface="+mn-ea"/>
                <a:cs typeface="+mn-cs"/>
              </a:defRPr>
            </a:lvl8pPr>
            <a:lvl9pPr marL="3657600" algn="l" defTabSz="914400" rtl="0" eaLnBrk="1" latinLnBrk="0" hangingPunct="1">
              <a:defRPr sz="1800" kern="1200">
                <a:solidFill>
                  <a:srgbClr val="F4F7FF"/>
                </a:solidFill>
                <a:latin typeface="Calibri"/>
                <a:ea typeface="+mn-ea"/>
                <a:cs typeface="+mn-cs"/>
              </a:defRPr>
            </a:lvl9pPr>
          </a:lstStyle>
          <a:p/>
        </p:txBody>
      </p:sp>
      <p:sp>
        <p:nvSpPr>
          <p:cNvPr id="8" name="AutoShape 8"/>
          <p:cNvSpPr/>
          <p:nvPr/>
        </p:nvSpPr>
        <p:spPr>
          <a:xfrm>
            <a:off x="4503089" y="1424901"/>
            <a:ext cx="2590123" cy="1506389"/>
          </a:xfrm>
          <a:prstGeom prst="roundRect">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9" name="AutoShape 9"/>
          <p:cNvSpPr/>
          <p:nvPr/>
        </p:nvSpPr>
        <p:spPr>
          <a:xfrm>
            <a:off x="4817018" y="2619049"/>
            <a:ext cx="2871893" cy="3142827"/>
          </a:xfrm>
          <a:prstGeom prst="roundRect">
            <a:avLst/>
          </a:prstGeom>
          <a:solidFill>
            <a:schemeClr val="accent1">
              <a:lumMod val="20000"/>
              <a:lumOff val="80000"/>
              <a:alpha val="90000"/>
            </a:schemeClr>
          </a:solidFill>
          <a:ln w="19050">
            <a:solidFill>
              <a:schemeClr val="accent1">
                <a:alpha val="90000"/>
              </a:schemeClr>
            </a:solidFill>
            <a:prstDash val="solid"/>
          </a:ln>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F4F7FF"/>
                </a:solidFill>
                <a:latin typeface="Calibri"/>
                <a:ea typeface="+mn-ea"/>
                <a:cs typeface="+mn-cs"/>
              </a:defRPr>
            </a:lvl1pPr>
            <a:lvl2pPr marL="457200" algn="l" defTabSz="914400" rtl="0" eaLnBrk="1" latinLnBrk="0" hangingPunct="1">
              <a:defRPr sz="1800" kern="1200">
                <a:solidFill>
                  <a:srgbClr val="F4F7FF"/>
                </a:solidFill>
                <a:latin typeface="Calibri"/>
                <a:ea typeface="+mn-ea"/>
                <a:cs typeface="+mn-cs"/>
              </a:defRPr>
            </a:lvl2pPr>
            <a:lvl3pPr marL="914400" algn="l" defTabSz="914400" rtl="0" eaLnBrk="1" latinLnBrk="0" hangingPunct="1">
              <a:defRPr sz="1800" kern="1200">
                <a:solidFill>
                  <a:srgbClr val="F4F7FF"/>
                </a:solidFill>
                <a:latin typeface="Calibri"/>
                <a:ea typeface="+mn-ea"/>
                <a:cs typeface="+mn-cs"/>
              </a:defRPr>
            </a:lvl3pPr>
            <a:lvl4pPr marL="1371600" algn="l" defTabSz="914400" rtl="0" eaLnBrk="1" latinLnBrk="0" hangingPunct="1">
              <a:defRPr sz="1800" kern="1200">
                <a:solidFill>
                  <a:srgbClr val="F4F7FF"/>
                </a:solidFill>
                <a:latin typeface="Calibri"/>
                <a:ea typeface="+mn-ea"/>
                <a:cs typeface="+mn-cs"/>
              </a:defRPr>
            </a:lvl4pPr>
            <a:lvl5pPr marL="1828800" algn="l" defTabSz="914400" rtl="0" eaLnBrk="1" latinLnBrk="0" hangingPunct="1">
              <a:defRPr sz="1800" kern="1200">
                <a:solidFill>
                  <a:srgbClr val="F4F7FF"/>
                </a:solidFill>
                <a:latin typeface="Calibri"/>
                <a:ea typeface="+mn-ea"/>
                <a:cs typeface="+mn-cs"/>
              </a:defRPr>
            </a:lvl5pPr>
            <a:lvl6pPr marL="2286000" algn="l" defTabSz="914400" rtl="0" eaLnBrk="1" latinLnBrk="0" hangingPunct="1">
              <a:defRPr sz="1800" kern="1200">
                <a:solidFill>
                  <a:srgbClr val="F4F7FF"/>
                </a:solidFill>
                <a:latin typeface="Calibri"/>
                <a:ea typeface="+mn-ea"/>
                <a:cs typeface="+mn-cs"/>
              </a:defRPr>
            </a:lvl6pPr>
            <a:lvl7pPr marL="2743200" algn="l" defTabSz="914400" rtl="0" eaLnBrk="1" latinLnBrk="0" hangingPunct="1">
              <a:defRPr sz="1800" kern="1200">
                <a:solidFill>
                  <a:srgbClr val="F4F7FF"/>
                </a:solidFill>
                <a:latin typeface="Calibri"/>
                <a:ea typeface="+mn-ea"/>
                <a:cs typeface="+mn-cs"/>
              </a:defRPr>
            </a:lvl7pPr>
            <a:lvl8pPr marL="3200400" algn="l" defTabSz="914400" rtl="0" eaLnBrk="1" latinLnBrk="0" hangingPunct="1">
              <a:defRPr sz="1800" kern="1200">
                <a:solidFill>
                  <a:srgbClr val="F4F7FF"/>
                </a:solidFill>
                <a:latin typeface="Calibri"/>
                <a:ea typeface="+mn-ea"/>
                <a:cs typeface="+mn-cs"/>
              </a:defRPr>
            </a:lvl8pPr>
            <a:lvl9pPr marL="3657600" algn="l" defTabSz="914400" rtl="0" eaLnBrk="1" latinLnBrk="0" hangingPunct="1">
              <a:defRPr sz="1800" kern="1200">
                <a:solidFill>
                  <a:srgbClr val="F4F7FF"/>
                </a:solidFill>
                <a:latin typeface="Calibri"/>
                <a:ea typeface="+mn-ea"/>
                <a:cs typeface="+mn-cs"/>
              </a:defRPr>
            </a:lvl9pPr>
          </a:lstStyle>
          <a:p/>
        </p:txBody>
      </p:sp>
      <p:sp>
        <p:nvSpPr>
          <p:cNvPr id="10" name="AutoShape 10"/>
          <p:cNvSpPr/>
          <p:nvPr/>
        </p:nvSpPr>
        <p:spPr>
          <a:xfrm>
            <a:off x="8201329" y="1424901"/>
            <a:ext cx="2590123" cy="1506389"/>
          </a:xfrm>
          <a:prstGeom prst="roundRect">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1" name="AutoShape 11"/>
          <p:cNvSpPr/>
          <p:nvPr/>
        </p:nvSpPr>
        <p:spPr>
          <a:xfrm>
            <a:off x="8515258" y="2619049"/>
            <a:ext cx="2871893" cy="3142827"/>
          </a:xfrm>
          <a:prstGeom prst="roundRect">
            <a:avLst/>
          </a:prstGeom>
          <a:solidFill>
            <a:schemeClr val="accent2">
              <a:lumMod val="20000"/>
              <a:lumOff val="80000"/>
              <a:alpha val="90000"/>
            </a:schemeClr>
          </a:solidFill>
          <a:ln w="19050">
            <a:solidFill>
              <a:schemeClr val="accent2">
                <a:alpha val="90000"/>
              </a:schemeClr>
            </a:solidFill>
            <a:prstDash val="solid"/>
          </a:ln>
        </p:spPr>
        <p:style>
          <a:lnRef idx="0">
            <a:schemeClr val="accent2"/>
          </a:lnRef>
          <a:fillRef idx="1">
            <a:schemeClr val="accent2"/>
          </a:fillRef>
          <a:effectRef idx="0">
            <a:schemeClr val="accent2"/>
          </a:effectRef>
          <a:fontRef idx="minor">
            <a:schemeClr val="lt1"/>
          </a:fontRef>
        </p:style>
        <p:txBody>
          <a:bodyPr/>
          <a:lstStyle>
            <a:defPPr>
              <a:defRPr lang="en-US"/>
            </a:defPPr>
            <a:lvl1pPr marL="0" algn="l" defTabSz="914400" rtl="0" eaLnBrk="1" latinLnBrk="0" hangingPunct="1">
              <a:defRPr sz="1800" kern="1200">
                <a:solidFill>
                  <a:srgbClr val="F4F7FF"/>
                </a:solidFill>
                <a:latin typeface="Calibri"/>
                <a:ea typeface="+mn-ea"/>
                <a:cs typeface="+mn-cs"/>
              </a:defRPr>
            </a:lvl1pPr>
            <a:lvl2pPr marL="457200" algn="l" defTabSz="914400" rtl="0" eaLnBrk="1" latinLnBrk="0" hangingPunct="1">
              <a:defRPr sz="1800" kern="1200">
                <a:solidFill>
                  <a:srgbClr val="F4F7FF"/>
                </a:solidFill>
                <a:latin typeface="Calibri"/>
                <a:ea typeface="+mn-ea"/>
                <a:cs typeface="+mn-cs"/>
              </a:defRPr>
            </a:lvl2pPr>
            <a:lvl3pPr marL="914400" algn="l" defTabSz="914400" rtl="0" eaLnBrk="1" latinLnBrk="0" hangingPunct="1">
              <a:defRPr sz="1800" kern="1200">
                <a:solidFill>
                  <a:srgbClr val="F4F7FF"/>
                </a:solidFill>
                <a:latin typeface="Calibri"/>
                <a:ea typeface="+mn-ea"/>
                <a:cs typeface="+mn-cs"/>
              </a:defRPr>
            </a:lvl3pPr>
            <a:lvl4pPr marL="1371600" algn="l" defTabSz="914400" rtl="0" eaLnBrk="1" latinLnBrk="0" hangingPunct="1">
              <a:defRPr sz="1800" kern="1200">
                <a:solidFill>
                  <a:srgbClr val="F4F7FF"/>
                </a:solidFill>
                <a:latin typeface="Calibri"/>
                <a:ea typeface="+mn-ea"/>
                <a:cs typeface="+mn-cs"/>
              </a:defRPr>
            </a:lvl4pPr>
            <a:lvl5pPr marL="1828800" algn="l" defTabSz="914400" rtl="0" eaLnBrk="1" latinLnBrk="0" hangingPunct="1">
              <a:defRPr sz="1800" kern="1200">
                <a:solidFill>
                  <a:srgbClr val="F4F7FF"/>
                </a:solidFill>
                <a:latin typeface="Calibri"/>
                <a:ea typeface="+mn-ea"/>
                <a:cs typeface="+mn-cs"/>
              </a:defRPr>
            </a:lvl5pPr>
            <a:lvl6pPr marL="2286000" algn="l" defTabSz="914400" rtl="0" eaLnBrk="1" latinLnBrk="0" hangingPunct="1">
              <a:defRPr sz="1800" kern="1200">
                <a:solidFill>
                  <a:srgbClr val="F4F7FF"/>
                </a:solidFill>
                <a:latin typeface="Calibri"/>
                <a:ea typeface="+mn-ea"/>
                <a:cs typeface="+mn-cs"/>
              </a:defRPr>
            </a:lvl6pPr>
            <a:lvl7pPr marL="2743200" algn="l" defTabSz="914400" rtl="0" eaLnBrk="1" latinLnBrk="0" hangingPunct="1">
              <a:defRPr sz="1800" kern="1200">
                <a:solidFill>
                  <a:srgbClr val="F4F7FF"/>
                </a:solidFill>
                <a:latin typeface="Calibri"/>
                <a:ea typeface="+mn-ea"/>
                <a:cs typeface="+mn-cs"/>
              </a:defRPr>
            </a:lvl7pPr>
            <a:lvl8pPr marL="3200400" algn="l" defTabSz="914400" rtl="0" eaLnBrk="1" latinLnBrk="0" hangingPunct="1">
              <a:defRPr sz="1800" kern="1200">
                <a:solidFill>
                  <a:srgbClr val="F4F7FF"/>
                </a:solidFill>
                <a:latin typeface="Calibri"/>
                <a:ea typeface="+mn-ea"/>
                <a:cs typeface="+mn-cs"/>
              </a:defRPr>
            </a:lvl8pPr>
            <a:lvl9pPr marL="3657600" algn="l" defTabSz="914400" rtl="0" eaLnBrk="1" latinLnBrk="0" hangingPunct="1">
              <a:defRPr sz="1800" kern="1200">
                <a:solidFill>
                  <a:srgbClr val="F4F7FF"/>
                </a:solidFill>
                <a:latin typeface="Calibri"/>
                <a:ea typeface="+mn-ea"/>
                <a:cs typeface="+mn-cs"/>
              </a:defRPr>
            </a:lvl9pPr>
          </a:lstStyle>
          <a:p/>
        </p:txBody>
      </p:sp>
      <p:sp>
        <p:nvSpPr>
          <p:cNvPr id="12" name="TextBox 12"/>
          <p:cNvSpPr txBox="1"/>
          <p:nvPr/>
        </p:nvSpPr>
        <p:spPr>
          <a:xfrm>
            <a:off x="1414251" y="2980276"/>
            <a:ext cx="2505075" cy="249555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350">
                <a:solidFill>
                  <a:srgbClr val="071D40">
                    <a:alpha val="100000"/>
                  </a:srgbClr>
                </a:solidFill>
                <a:latin typeface="Microsoft Yahei"/>
                <a:ea typeface="Microsoft Yahei"/>
                <a:cs typeface="Microsoft Yahei"/>
              </a:rPr>
              <a:t>制定科学合理的评估指标和体系</a:t>
            </a:r>
          </a:p>
        </p:txBody>
      </p:sp>
      <p:sp>
        <p:nvSpPr>
          <p:cNvPr id="13" name="TextBox 13"/>
          <p:cNvSpPr txBox="1"/>
          <p:nvPr/>
        </p:nvSpPr>
        <p:spPr>
          <a:xfrm>
            <a:off x="4999835" y="2980276"/>
            <a:ext cx="2506259" cy="248412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350">
                <a:solidFill>
                  <a:srgbClr val="071D40">
                    <a:alpha val="100000"/>
                  </a:srgbClr>
                </a:solidFill>
                <a:latin typeface="Microsoft Yahei"/>
                <a:ea typeface="Microsoft Yahei"/>
                <a:cs typeface="Microsoft Yahei"/>
              </a:rPr>
              <a:t>包括生产效率、质量合格率、成本节约等方面的指标</a:t>
            </a:r>
          </a:p>
        </p:txBody>
      </p:sp>
      <p:sp>
        <p:nvSpPr>
          <p:cNvPr id="14" name="TextBox 14"/>
          <p:cNvSpPr txBox="1"/>
          <p:nvPr/>
        </p:nvSpPr>
        <p:spPr>
          <a:xfrm>
            <a:off x="8731942" y="2980276"/>
            <a:ext cx="2506259" cy="248412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350">
                <a:solidFill>
                  <a:srgbClr val="071D40">
                    <a:alpha val="100000"/>
                  </a:srgbClr>
                </a:solidFill>
                <a:latin typeface="Microsoft Yahei"/>
                <a:ea typeface="Microsoft Yahei"/>
                <a:cs typeface="Microsoft Yahei"/>
              </a:rPr>
              <a:t>采用定性和定量相结合的方法进行评估</a:t>
            </a:r>
          </a:p>
        </p:txBody>
      </p:sp>
      <p:sp>
        <p:nvSpPr>
          <p:cNvPr id="15" name="Freeform 15"/>
          <p:cNvSpPr/>
          <p:nvPr/>
        </p:nvSpPr>
        <p:spPr>
          <a:xfrm>
            <a:off x="3734987" y="1845395"/>
            <a:ext cx="509355" cy="509355"/>
          </a:xfrm>
          <a:custGeom>
            <a:rect l="l" t="t" r="r" b="b"/>
            <a:pathLst>
              <a:path w="1905000" h="1905000">
                <a:moveTo>
                  <a:pt x="1905000" y="952500"/>
                </a:moveTo>
                <a:lnTo>
                  <a:pt x="952500" y="0"/>
                </a:lnTo>
                <a:lnTo>
                  <a:pt x="952500" y="476250"/>
                </a:lnTo>
                <a:lnTo>
                  <a:pt x="0" y="476250"/>
                </a:lnTo>
                <a:lnTo>
                  <a:pt x="0" y="1428750"/>
                </a:lnTo>
                <a:lnTo>
                  <a:pt x="952500" y="1428750"/>
                </a:lnTo>
                <a:lnTo>
                  <a:pt x="952500" y="1905000"/>
                </a:lnTo>
                <a:lnTo>
                  <a:pt x="1905000" y="952500"/>
                </a:ln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6" name="Freeform 16"/>
          <p:cNvSpPr/>
          <p:nvPr/>
        </p:nvSpPr>
        <p:spPr>
          <a:xfrm>
            <a:off x="7434234" y="1784900"/>
            <a:ext cx="509355" cy="509355"/>
          </a:xfrm>
          <a:custGeom>
            <a:rect l="l" t="t" r="r" b="b"/>
            <a:pathLst>
              <a:path w="1905000" h="1905000">
                <a:moveTo>
                  <a:pt x="1905000" y="952500"/>
                </a:moveTo>
                <a:lnTo>
                  <a:pt x="952500" y="0"/>
                </a:lnTo>
                <a:lnTo>
                  <a:pt x="952500" y="476250"/>
                </a:lnTo>
                <a:lnTo>
                  <a:pt x="0" y="476250"/>
                </a:lnTo>
                <a:lnTo>
                  <a:pt x="0" y="1428750"/>
                </a:lnTo>
                <a:lnTo>
                  <a:pt x="952500" y="1428750"/>
                </a:lnTo>
                <a:lnTo>
                  <a:pt x="952500" y="1905000"/>
                </a:lnTo>
                <a:lnTo>
                  <a:pt x="1905000" y="952500"/>
                </a:ln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7" name="TextBox 17"/>
          <p:cNvSpPr txBox="1"/>
          <p:nvPr/>
        </p:nvSpPr>
        <p:spPr>
          <a:xfrm>
            <a:off x="1081380" y="1191768"/>
            <a:ext cx="2180333" cy="1844040"/>
          </a:xfrm>
          <a:prstGeom prst="rect">
            <a:avLst/>
          </a:prstGeom>
        </p:spPr>
        <p:txBody>
          <a:bodyPr vert="horz" wrap="square" lIns="123825" tIns="123825" rIns="57150" bIns="123825" rtlCol="0" anchor="t" anchorCtr="0">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74000"/>
              </a:lnSpc>
            </a:pPr>
            <a:r>
              <a:rPr lang="en-US" sz="5775" b="1">
                <a:solidFill>
                  <a:srgbClr val="FFFFFF">
                    <a:alpha val="100000"/>
                  </a:srgbClr>
                </a:solidFill>
                <a:latin typeface="Microsoft Yahei"/>
                <a:ea typeface="Microsoft Yahei"/>
                <a:cs typeface="Microsoft Yahei"/>
              </a:rPr>
              <a:t>01</a:t>
            </a:r>
          </a:p>
        </p:txBody>
      </p:sp>
      <p:sp>
        <p:nvSpPr>
          <p:cNvPr id="18" name="TextBox 18"/>
          <p:cNvSpPr txBox="1"/>
          <p:nvPr/>
        </p:nvSpPr>
        <p:spPr>
          <a:xfrm>
            <a:off x="4743558" y="1252051"/>
            <a:ext cx="2109185" cy="1844040"/>
          </a:xfrm>
          <a:prstGeom prst="rect">
            <a:avLst/>
          </a:prstGeom>
        </p:spPr>
        <p:txBody>
          <a:bodyPr vert="horz" wrap="square" lIns="123825" tIns="123825" rIns="57150" bIns="123825" rtlCol="0" anchor="t" anchorCtr="0">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74000"/>
              </a:lnSpc>
            </a:pPr>
            <a:r>
              <a:rPr lang="en-US" sz="5775" b="1">
                <a:solidFill>
                  <a:srgbClr val="FFFFFF">
                    <a:alpha val="100000"/>
                  </a:srgbClr>
                </a:solidFill>
                <a:latin typeface="Microsoft Yahei"/>
                <a:ea typeface="Microsoft Yahei"/>
                <a:cs typeface="Microsoft Yahei"/>
              </a:rPr>
              <a:t>02</a:t>
            </a:r>
          </a:p>
        </p:txBody>
      </p:sp>
      <p:sp>
        <p:nvSpPr>
          <p:cNvPr id="19" name="TextBox 19"/>
          <p:cNvSpPr txBox="1"/>
          <p:nvPr/>
        </p:nvSpPr>
        <p:spPr>
          <a:xfrm>
            <a:off x="8349305" y="1215599"/>
            <a:ext cx="2294171" cy="1844040"/>
          </a:xfrm>
          <a:prstGeom prst="rect">
            <a:avLst/>
          </a:prstGeom>
        </p:spPr>
        <p:txBody>
          <a:bodyPr vert="horz" wrap="square" lIns="123825" tIns="123825" rIns="57150" bIns="123825" rtlCol="0" anchor="t" anchorCtr="0">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74000"/>
              </a:lnSpc>
            </a:pPr>
            <a:r>
              <a:rPr lang="en-US" sz="5775" b="1">
                <a:solidFill>
                  <a:srgbClr val="FFFFFF">
                    <a:alpha val="100000"/>
                  </a:srgbClr>
                </a:solidFill>
                <a:latin typeface="Microsoft Yahei"/>
                <a:ea typeface="Microsoft Yahei"/>
                <a:cs typeface="Microsoft Yahei"/>
              </a:rPr>
              <a:t>03</a:t>
            </a:r>
          </a:p>
        </p:txBody>
      </p:sp>
      <p:grpSp>
        <p:nvGrpSpPr>
          <p:cNvPr id="20" name="Group 20"/>
          <p:cNvGrpSpPr/>
          <p:nvPr/>
        </p:nvGrpSpPr>
        <p:grpSpPr>
          <a:xfrm>
            <a:off x="454963" y="93878"/>
            <a:ext cx="10641129" cy="914400"/>
            <a:chOff x="454963" y="93878"/>
            <a:chExt cx="10641129" cy="914400"/>
          </a:xfrm>
        </p:grpSpPr>
        <p:sp>
          <p:nvSpPr>
            <p:cNvPr id="21" name="AutoShape 21"/>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AutoShape 32"/>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 name="AutoShape 33"/>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4" name="AutoShape 34"/>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5" name="AutoShape 35"/>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6" name="AutoShape 36"/>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7" name="AutoShape 37"/>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8" name="AutoShape 38"/>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9" name="AutoShape 39"/>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0" name="AutoShape 40"/>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1" name="TextBox 41"/>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方案效果评估与改进</a:t>
              </a:r>
            </a:p>
          </p:txBody>
        </p:sp>
      </p:grpSp>
    </p:spTree>
  </p:cSld>
  <p:clrMapOvr>
    <a:masterClrMapping/>
  </p:clrMapOvr>
  <p:transition/>
  <p:timing/>
</p:sld>
</file>

<file path=ppt/slides/slide18.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title=""/>
        <p:cNvGrpSpPr/>
        <p:nvPr/>
      </p:nvGrpSpPr>
      <p:grpSpPr>
        <a:xfrm>
          <a:off x="0" y="0"/>
          <a:ext cx="0" cy="0"/>
        </a:xfrm>
      </p:grpSpPr>
      <p:sp>
        <p:nvSpPr>
          <p:cNvPr id="2" name="New shape" title=""/>
          <p:cNvSpPr/>
          <p:nvPr/>
        </p:nvSpPr>
        <p:spPr>
          <a:xfrm>
            <a:off x="635000" y="635000"/>
            <a:ext cx="10922000" cy="5588000"/>
          </a:xfr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sz="1500" b="1">
                <a:solidFill>
                  <a:srgbClr val="000000"/>
                </a:solidFill>
                <a:latin typeface="Arial"/>
              </a:rPr>
              <a:t>以上内容仅为本文档的试下载部分，为可阅读页数的一半内容。如要下载或阅读全文，请访问：</a:t>
            </a:r>
            <a:r>
              <a:rPr sz="1500" b="1">
                <a:solidFill>
                  <a:srgbClr val="000000"/>
                </a:solidFill>
                <a:latin typeface="Arial"/>
                <a:hlinkClick r:id="rId2"/>
              </a:rPr>
              <a:t>https://d.book118.com/475010113201011102</a:t>
            </a:r>
          </a:p>
        </p:txBody>
      </p:sp>
    </p:spTree>
  </p:cSld>
  <p:clrMapOvr>
    <a:masterClrMapping/>
  </p:clrMapOvr>
  <p:transition/>
  <p:timing/>
</p:sld>
</file>

<file path=ppt/tags/tag1.xml><?xml version="1.0" encoding="utf-8"?>
<p:tagLst xmlns:p="http://schemas.openxmlformats.org/presentationml/2006/main">
                                                </p:tagLst>
</file>

<file path=ppt/theme/theme1.xml><?xml version="1.0" encoding="utf-8"?>
<a:theme xmlns:r="http://schemas.openxmlformats.org/officeDocument/2006/relationships"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Arial"/>
        <a:cs typeface="Arial"/>
        <a:font script="Jpan" typeface="ＭＳ%20Ｐゴシック"/>
        <a:font script="Hang" typeface="맑은%20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Arial"/>
        <a:cs typeface="Arial"/>
        <a:font script="Jpan" typeface="ＭＳ%20Ｐゴシック"/>
        <a:font script="Hang" typeface="맑은%20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r="http://schemas.openxmlformats.org/officeDocument/2006/relationships" xmlns:a="http://schemas.openxmlformats.org/drawingml/2006/main" name="Office Theme">
  <a:themeElements>
    <a:clrScheme name="Office">
      <a:dk1>
        <a:srgbClr val="000000"/>
      </a:dk1>
      <a:lt1>
        <a:srgbClr val="F4F7FF"/>
      </a:lt1>
      <a:dk2>
        <a:srgbClr val="0A0237"/>
      </a:dk2>
      <a:lt2>
        <a:srgbClr val="FFFFFF"/>
      </a:lt2>
      <a:accent1>
        <a:srgbClr val="0084FF"/>
      </a:accent1>
      <a:accent2>
        <a:srgbClr val="5196FF"/>
      </a:accent2>
      <a:accent3>
        <a:srgbClr val="4454DF"/>
      </a:accent3>
      <a:accent4>
        <a:srgbClr val="7FA9F1"/>
      </a:accent4>
      <a:accent5>
        <a:srgbClr val="ABDDFF"/>
      </a:accent5>
      <a:accent6>
        <a:srgbClr val="A2E5B9"/>
      </a:accent6>
      <a:hlink>
        <a:srgbClr val="0000FF"/>
      </a:hlink>
      <a:folHlink>
        <a:srgbClr val="800080"/>
      </a:folHlink>
    </a:clrScheme>
    <a:fontScheme name="Office">
      <a:majorFont>
        <a:latin typeface="Calibri"/>
        <a:ea typeface="Calibri"/>
        <a:cs typeface="Arial"/>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Calibri"/>
        <a:cs typeface="Arial"/>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theme>
</file>

<file path=docProps/app.xml><?xml version="1.0" encoding="utf-8"?>
<Properties xmlns:vt="http://schemas.openxmlformats.org/officeDocument/2006/docPropsVTypes" xmlns="http://schemas.openxmlformats.org/officeDocument/2006/extended-properties">
  <Company/>
  <PresentationFormat>On-screen Show (4:3)</PresentationFormat>
  <Paragraphs>94</Paragraphs>
  <Slides>18</Slides>
  <Notes>0</Notes>
  <TotalTime>1</TotalTime>
  <HiddenSlides>0</HiddenSlides>
  <MMClips>0</MMClips>
  <ScaleCrop>0</ScaleCrop>
  <HeadingPairs>
    <vt:vector baseType="variant" size="6">
      <vt:variant>
        <vt:lpstr>Fonts used</vt:lpstr>
      </vt:variant>
      <vt:variant>
        <vt:i4>4</vt:i4>
      </vt:variant>
      <vt:variant>
        <vt:lpstr>Theme</vt:lpstr>
      </vt:variant>
      <vt:variant>
        <vt:i4>1</vt:i4>
      </vt:variant>
      <vt:variant>
        <vt:lpstr>Slide Titles</vt:lpstr>
      </vt:variant>
      <vt:variant>
        <vt:i4>18</vt:i4>
      </vt:variant>
    </vt:vector>
  </HeadingPairs>
  <TitlesOfParts>
    <vt:vector baseType="lpstr" size="23">
      <vt:lpstr>Arial</vt:lpstr>
      <vt:lpstr>Calibri</vt:lpstr>
      <vt:lpstr>Microsoft Yahei</vt:lpstr>
      <vt:lpstr>Bebas Neue Regular</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0</LinksUpToDate>
  <SharedDoc>0</SharedDoc>
  <HyperlinksChanged>0</HyperlinksChanged>
  <Application>Microsoft Office PowerPoint</Application>
  <AppVersion>23.0200</AppVersion>
</Properties>
</file>

<file path=docProps/core.xml><?xml version="1.0" encoding="utf-8"?>
<cp:coreProperties xmlns:dc="http://purl.org/dc/elements/1.1/" xmlns:dcterms="http://purl.org/dc/terms/" xmlns:dcmitype="http://purl.org/dc/dcmitype/" xmlns:xsi="http://www.w3.org/2001/XMLSchema-instance" xmlns:cp="http://schemas.openxmlformats.org/package/2006/metadata/core-properties">
  <cp:revision>1</cp:revision>
  <cp:lastPrinted>2024-09-11T11:43:51.039</cp:lastPrinted>
  <dcterms:created xsi:type="dcterms:W3CDTF">2024-09-11T03:43:51Z</dcterms:created>
  <dcterms:modified xsi:type="dcterms:W3CDTF">2024-09-11T03:43:53Z</dcterms:modified>
</cp:coreProperties>
</file>