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66C7A-6C64-49E6-A054-E87A21BCD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B27DD3-885C-4CC9-B820-9563C248E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D1903-32B2-4074-866B-769560433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97569B-C20F-4A33-AC9B-E598AF712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F71993-0B99-4D2B-AE95-0FCC5987F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990D85-9FCC-449B-B749-DF1D2093D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F1B52A-F6BF-494A-A112-E76172B46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F7A4A3-0EE7-4733-9C0F-DC0CC440D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E4DD79-FDCB-4D54-A4D1-1F955965E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B52A5-50B6-4D02-88EF-8C6E5E09B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974E4-787F-4ED7-89DC-8D409F2AD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01111310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呼吸道传染病的预防与控制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控制策略与实施方案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药物治疗与免疫接种策略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健康教育宣传普及工作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514" b="95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呼吸道传染病是指通过呼吸道飞沫、气溶胶等传播方式，由病毒、细菌等病原体引起的传染性疾病。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根据病原体不同，呼吸道传染病可分为病毒性呼吸道传染病（如流感、麻疹等）和细菌性呼吸道传染病（如肺结核、猩红热等）。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呼吸道传染病的病原体主要通过飞沫传播，也可通过接触污染物体表面传播。病原体侵入人体后，在呼吸道内繁殖并引起炎症反应，导致相应的临床症状。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人群普遍易感，但老年人、儿童、孕妇及患有慢性疾病者等免疫力较低的人群更易感染。此外，季节变化、气候异常、空气污染等因素也可增加呼吸道传染病的发病风险。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呼吸道传染病的临床表现多样，常见症状包括发热、咳嗽、咳痰、呼吸困难等。不同病原体引起的呼吸道传染病具有不同的症状特点，如流感患者常出现高热、头痛、肌肉酸痛等全身症状。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根据患者的病史、临床表现和实验室检查结果进行综合诊断。常用的实验室检查方法包括病原学检测（如病毒分离、细菌培养等）、血清学检测（如抗体检测等）和分子生物学检测（如PCR等）。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227" r="2322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916" r="1391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勤洗手，尤其是在接触公共物品后；避免用手触摸口鼻眼等部位。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在公共场所或人员密集场所，佩戴口罩可以有效减少呼吸道传染病的传播。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避免与有呼吸道症状的人近距离接触，尽量保持1米以上的社交距离。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适当的锻炼和均衡的营养有助于提高身体免疫力，减少感染风险。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佩戴口罩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保持社交距离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加强锻炼和营养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定期开窗通风，保持室内空气流通。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保持室内通风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定期清洁和消毒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避免家庭成员间交叉感染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养成良好的卫生习惯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对家居环境进行定期清洁和消毒，特别是门把手、桌面等经常接触的部位。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有呼吸道症状的家庭成员应尽量避免与其他家庭成员近距离接触，使用独立的餐具和生活用品。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家庭成员应养成良好的卫生习惯，如勤洗手、不随地吐痰等。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家庭预防措施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对学生和幼儿进行晨检和午检，及时发现并隔离有呼吸道症状的学生和幼儿。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加强晨检和午检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定期开窗通风，保持教室空气流通。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保持教室通风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对教室、寝室、食堂等场所进行定期清洁和消毒，特别是门把手、桌面等经常接触的部位。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定期清洁和消毒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通过课堂教育、宣传栏等多种形式，加强对学生和幼儿的呼吸道传染病防治知识教育，提高他们的自我防护意识。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加强健康教育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学校和幼儿园预防措施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控制策略与实施方案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950" b="14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疫情监测与报告制度建立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建立完善的疫情监测网络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通过各级医疗机构、疾控中心和实验室等渠道，实时监测呼吸道传染病的发病情况。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强化疫情报告制度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要求医疗机构和疾控部门及时、准确地上报疫情信息，确保信息畅通。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开展流行病学调查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对确诊患者进行流行病学调查，追踪传染源和传播途径，为防控工作提供依据。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对确诊患者实行严格的隔离治疗措施，减少病毒传播。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严格患者隔离治疗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50" b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加强患者追踪管理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开展患者康复指导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对患者进行追踪管理，确保患者得到及时有效的治疗，并防止疫情扩散。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为患者提供康复指导和心理支持，促进患者早日康复。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患者隔离治疗及追踪管理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https://d.book118.com/475011113100011104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2024-09-13T22:07:33.804</cp:lastPrinted>
  <dcterms:created xsi:type="dcterms:W3CDTF">2024-09-13T14:07:33Z</dcterms:created>
  <dcterms:modified xsi:type="dcterms:W3CDTF">2024-09-13T14:07:36Z</dcterms:modified>
</cp:coreProperties>
</file>