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71333-D4BA-4515-92AE-3D7B3BD5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9B3E3-AFAE-4EC6-A786-F1501B9D6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105E1-1DBF-482B-9E10-1DDE990F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7C86-D738-4043-90FF-7FC7454C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78232-A4BD-49C8-8AE4-3D813A8D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FC74B-3964-4329-BAF8-E8D1D4EE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AE496-89E9-4B73-A255-3DF8A4BC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2274C-2328-4250-873F-7AFB5831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0CD1C-E168-4794-95F8-2A37F81D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2806-A771-4F0A-8A6B-979E19653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315A1-84E3-40F0-8A9D-192C91DB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1334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校园健康创业计划书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多数学生饮食不规律，偏爱高热量、高糖分食品。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缺乏健康饮食意识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17" r="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学生课业繁重，缺乏足够运动时间，身体素质下降。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学习、人际关系等压力导致学生心理负担加重。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校园健康现状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校园健康问题的重要性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健康的饮食和运动习惯有助于学生健康成长。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健康的身体和心理状态有助于提高学习效率。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引导学生养成健康的生活习惯，受益终身。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学生群体规模庞大，市场需求稳定增长。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38" r="140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市场竞争激烈，需要不断创新和提升服务质量。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提供全方位的健康服务，满足学生多样化需求。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校园健康创业的机遇与挑战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教职工及职工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校园内的教职工和职工同样关注健康问题，特别是在工作压力较大的情况下，对健康服务和产品有较大需求。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校园周边居民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校园周边居民由于地理位置的便利，也可能成为潜在的目标客户。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作为校园健康创业的主要目标客户，大学生群体具有较高的健康意识和消费能力，是推广健康产品和服务的理想对象。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随着人们对健康的关注度不断提高，校园健康市场呈现出不断增长的趋势。特别是在年轻一代中，健康消费已成为一种时尚和生活方式。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随着教育水平的提高和健康意识的增强，校园健康市场的需求将进一步扩大。同时，政府对校园健康的重视和支持也将推动市场的增长。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大学生群体关注体重管理、心理健康、运动健身等方面；教职工和职工则更注重缓解工作压力、提高工作效率等方面的健康服务。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客户在选择健康产品和服务时，通常会考虑品牌信誉、价格、产品质量和服务体验等因素。因此，在制定营销策略时，应充分考虑这些因素，以满足客户需求。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直接竞争对手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其他在校园内提供健康产品和服务的企业。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替代品威胁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其他能够满足客户健康需求的产品和服务，如医疗保健、心理咨询等。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间接竞争对手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其他行业的健康产品和服务提供商，如健身房、营养品企业等。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进入壁垒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校园健康市场的进入壁垒相对较低，但要在这个市场取得成功，需要具备品牌知名度、优质的产品和服务以及有效的营销策略等优势。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健身训练课程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针对学生需求开设多种健身课程，包括瑜伽、普拉提、有氧运动等。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校园健康APP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一款专为大学生设计的健康管理应用，提供个性化健康计划、在线咨询、健康资讯等功能。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健康食品配送服务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提供有机、绿色、无添加的健康食品，根据用户需求进行配送。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2" r="2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根据用户年龄、性别、身体状况等个性化因素，制定符合其需求的健康计划。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拥有专业的营养师、健身教练团队，确保服务的专业性和有效性。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APP操作简单，方便用户随时查看健康状况、调整计划。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所有食品均经过严格筛选，确保无添加、无污染，为用户提供安全可靠的健康食品。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校园健康APP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免费下载，部分高级功能需付费使用。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健康食品配送服务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根据配送距离和食品种类进行定价，平均价格为XX元/周。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健身训练课程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根据课程类型和教练级别进行定价，平均价格为XX元/次。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产品/服务的定价策略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通过校园媒体、社交媒体等多种渠道，进行品牌宣传和推广。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寻求与其他健康品牌或校园组织的合作，共同推广健康理念。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利用电商平台、自建官方网站等，拓展线上销售渠道。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在校园内设立实体店铺或与校园超市合作，提供便捷的线下购物体验。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利用社交媒体平台进行产品推广和用户互动。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97" b="2029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限时折扣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针对特定商品或活动，提供限时折扣以吸引消费者。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捆绑销售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将相关产品组合在一起，以优惠价格销售，促进销售量。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会员优惠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为会员提供专属的优惠和特权，提高用户忠诚度。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根据客户的需求和偏好，提供个性化的产品推荐和服务。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通过电话、邮件等方式，定期回访客户，了解其满意度和需求变化。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记录客户的购买记录、需求和偏好，以便更好地满足其需求。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https://d.book118.com/475011334013011124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2024-09-28T04:29:25.231</cp:lastPrinted>
  <dcterms:created xsi:type="dcterms:W3CDTF">2024-09-27T20:29:25Z</dcterms:created>
  <dcterms:modified xsi:type="dcterms:W3CDTF">2024-09-27T20:29:27Z</dcterms:modified>
</cp:coreProperties>
</file>