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D0BC277-7B1B-4BC8-88ED-9BD284566D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4DEE80A-36D9-4AE3-8C7A-C55287B49B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6E55A18-2C62-4C7A-A8F5-BA370B2C78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6AC7CE3-2D0F-405F-B148-BDBF3B6FA4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CC63272-D747-4EAE-BBBA-99138196229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14E8DA2-C8EB-45A2-8AC2-673626CD1CC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527AEA1-A429-4ABA-82FD-538A3168B5D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C6E76C-B3E2-4574-8242-D6C6DFF49F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AEE06BC-94A2-43C0-A418-7924B7F48E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022FB0-A356-4966-840A-2AC556EEF0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916B22-DBFE-4CB0-9A07-547E2A4774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50120200130111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38290" y="1712976"/>
            <a:ext cx="7512711" cy="2092147"/>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1">
                    <a:lumMod val="50000"/>
                    <a:alpha val="100000"/>
                  </a:schemeClr>
                </a:solidFill>
                <a:latin typeface="Microsoft Yahei"/>
                <a:ea typeface="Microsoft Yahei"/>
                <a:cs typeface="Microsoft Yahei"/>
              </a:rPr>
              <a:t>护理札记ppt读后感</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903951" y="2187854"/>
            <a:ext cx="1038225" cy="24384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accent1">
                    <a:lumMod val="50000"/>
                    <a:alpha val="100000"/>
                  </a:schemeClr>
                </a:solidFill>
                <a:latin typeface="Microsoft Yahei"/>
                <a:ea typeface="Microsoft Yahei"/>
                <a:cs typeface="Microsoft Yahei"/>
              </a:rPr>
              <a:t>目</a:t>
            </a:r>
          </a:p>
          <a:p>
            <a:pPr algn="ctr">
              <a:lnSpc>
                <a:spcPct val="112000"/>
              </a:lnSpc>
            </a:pPr>
            <a:r>
              <a:rPr lang="en-US" sz="6300" b="1">
                <a:solidFill>
                  <a:schemeClr val="accent1">
                    <a:lumMod val="50000"/>
                    <a:alpha val="100000"/>
                  </a:schemeClr>
                </a:solidFill>
                <a:latin typeface="Microsoft Yahei"/>
                <a:ea typeface="Microsoft Yahei"/>
                <a:cs typeface="Microsoft Yahei"/>
              </a:rPr>
              <a:t>录</a:t>
            </a:r>
          </a:p>
        </p:txBody>
      </p:sp>
      <p:sp>
        <p:nvSpPr>
          <p:cNvPr id="4" name="TextBox 4"/>
          <p:cNvSpPr txBox="1"/>
          <p:nvPr/>
        </p:nvSpPr>
        <p:spPr>
          <a:xfrm rot="5400000">
            <a:off x="533570" y="3333902"/>
            <a:ext cx="2381250"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725" b="1">
                <a:solidFill>
                  <a:schemeClr val="accent1">
                    <a:lumMod val="50000"/>
                    <a:alpha val="100000"/>
                  </a:schemeClr>
                </a:solidFill>
                <a:latin typeface="Microsoft Yahei"/>
                <a:ea typeface="Microsoft Yahei"/>
                <a:cs typeface="Microsoft Yahei"/>
              </a:rPr>
              <a:t>CATALOGUE</a:t>
            </a:r>
          </a:p>
        </p:txBody>
      </p:sp>
      <p:sp>
        <p:nvSpPr>
          <p:cNvPr id="5" name="TextBox 5"/>
          <p:cNvSpPr txBox="1"/>
          <p:nvPr/>
        </p:nvSpPr>
        <p:spPr>
          <a:xfrm>
            <a:off x="4532782"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护理札记的主要内容</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护理札记的读后感</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护理札记的推广和应用</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结语</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引言</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6910" r="3691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4021" r="3402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7076" r="37076"/>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主题简介</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该主题对于护理学专业的学生和从业者来说具有重要意义，有助于了解护理学的前沿动态，提高专业素养和职业竞争力。</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护理札记ppt的主题为“护理学的发展与未来”，主要探讨了护理学领域的最新研究成果、发展趋势以及面临的挑战和机遇。</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cxnSp>
        <p:nvCxnSpPr>
          <p:cNvPr id="2" name="Connector 2"/>
          <p:cNvCxnSpPr/>
          <p:nvPr/>
        </p:nvCxnSpPr>
        <p:spPr>
          <a:xfrm>
            <a:off x="916780" y="4201877"/>
            <a:ext cx="10213108" cy="0"/>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2187305" y="3956762"/>
            <a:ext cx="490229" cy="49022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285351" y="4054808"/>
            <a:ext cx="294138" cy="294138"/>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78219" y="3956762"/>
            <a:ext cx="490229" cy="49022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888549" y="4690831"/>
            <a:ext cx="348659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该ppt的意义在于为护理学专业的学生和从业者提供了一个全面了解护理学发展现状和未来的平台，有助于提高他们的专业素养和职业竞争力，为推动护理学领域的发展做出贡献。</a:t>
            </a:r>
          </a:p>
        </p:txBody>
      </p:sp>
      <p:sp>
        <p:nvSpPr>
          <p:cNvPr id="7" name="AutoShape 7"/>
          <p:cNvSpPr/>
          <p:nvPr/>
        </p:nvSpPr>
        <p:spPr>
          <a:xfrm>
            <a:off x="9371589" y="3956762"/>
            <a:ext cx="490229" cy="49022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847668" y="4026211"/>
            <a:ext cx="351331" cy="351331"/>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469635" y="4054808"/>
            <a:ext cx="294138" cy="29413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689125" y="4690831"/>
            <a:ext cx="348659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护理学是一门涉及人类健康与疾病的科学，随着医学技术的不断进步和社会需求的不断变化，护理学也在不断发展。</a:t>
            </a:r>
          </a:p>
        </p:txBody>
      </p:sp>
      <p:sp>
        <p:nvSpPr>
          <p:cNvPr id="11" name="TextBox 11"/>
          <p:cNvSpPr txBox="1"/>
          <p:nvPr/>
        </p:nvSpPr>
        <p:spPr>
          <a:xfrm>
            <a:off x="4401959" y="4690831"/>
            <a:ext cx="348659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护理札记ppt的创作背景是随着医疗技术的不断进步，人们对于护理服务的需求越来越高，而护理学领域也面临着诸多挑战和机遇。</a:t>
            </a:r>
          </a:p>
        </p:txBody>
      </p:sp>
      <p:pic>
        <p:nvPicPr>
          <p:cNvPr id="12" name="Picture 12"/>
          <p:cNvPicPr>
            <a:picLocks noChangeAspect="1"/>
          </p:cNvPicPr>
          <p:nvPr/>
        </p:nvPicPr>
        <p:blipFill>
          <a:blip r:embed="rId2"/>
          <a:srcRect l="889" r="889"/>
          <a:stretch>
            <a:fillRect/>
          </a:stretch>
        </p:blipFill>
        <p:spPr>
          <a:xfrm>
            <a:off x="734949" y="1334615"/>
            <a:ext cx="3413760" cy="2316480"/>
          </a:xfrm>
          <a:prstGeom prst="rect">
            <a:avLst/>
          </a:prstGeom>
        </p:spPr>
      </p:pic>
      <p:pic>
        <p:nvPicPr>
          <p:cNvPr id="13" name="Picture 13"/>
          <p:cNvPicPr>
            <a:picLocks noChangeAspect="1"/>
          </p:cNvPicPr>
          <p:nvPr/>
        </p:nvPicPr>
        <p:blipFill>
          <a:blip r:embed="rId3"/>
          <a:srcRect t="16154" b="16154"/>
          <a:stretch>
            <a:fillRect/>
          </a:stretch>
        </p:blipFill>
        <p:spPr>
          <a:xfrm>
            <a:off x="4316454" y="1334615"/>
            <a:ext cx="3413760" cy="2316480"/>
          </a:xfrm>
          <a:prstGeom prst="rect">
            <a:avLst/>
          </a:prstGeom>
        </p:spPr>
      </p:pic>
      <p:pic>
        <p:nvPicPr>
          <p:cNvPr id="14" name="Picture 14"/>
          <p:cNvPicPr>
            <a:picLocks noChangeAspect="1"/>
          </p:cNvPicPr>
          <p:nvPr/>
        </p:nvPicPr>
        <p:blipFill>
          <a:blip r:embed="rId4"/>
          <a:srcRect l="889" r="889"/>
          <a:stretch>
            <a:fillRect/>
          </a:stretch>
        </p:blipFill>
        <p:spPr>
          <a:xfrm>
            <a:off x="7897958" y="1334615"/>
            <a:ext cx="3413760" cy="2316480"/>
          </a:xfrm>
          <a:prstGeom prst="rect">
            <a:avLst/>
          </a:prstGeom>
        </p:spPr>
      </p:pic>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护理札记的背景和意义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护理札记的主要内容</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167" r="14167"/>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护理札记以图文并茂的方式，全面介绍了护理工作的基本知识和技能，包括基础护理、病情观察、病人沟通等方面的内容。</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通过案例分析、图表展示等形式，使读者更加直观地了解护理工作的实际操作和注意事项。</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内容结构清晰，层次分明，便于读者理解和记忆。</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护理札记的内容概述</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重视护理工作的专业性和技术性，强调护理人员需要不断学习和提高自己的专业知识和技能。</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强调以病人为中心的护理理念，关注病人的需求和感受，注重提供人性化、个性化的护理服务。</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提倡团队协作和沟通交流，认为良好的团队协作和沟通交流是提高护理质量的重要保障。</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护理札记中的主要观点和理念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3" b="-3"/>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护理札记中的实践经验和方法</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提供了一些实用的护理技巧和方法，例如如何正确测量生命体征、如何进行正确的输液操作等。</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通过案例分析，介绍了一些常见的护理问题和应对措施，为读者提供了宝贵的实践经验。</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强调了护理工作中的细节管理，认为细节决定成败，要求护理人员注重每一个细节，确保病人安全和舒适。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护理札记的读后感</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https://d.book118.com/475012020013011122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46</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2024-09-25T10:32:42.613</cp:lastPrinted>
  <dcterms:created xsi:type="dcterms:W3CDTF">2024-09-25T02:32:42Z</dcterms:created>
  <dcterms:modified xsi:type="dcterms:W3CDTF">2024-09-25T02:32:44Z</dcterms:modified>
</cp:coreProperties>
</file>