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3E85E-832F-492C-BF42-EBA71C59C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54181-3DB2-4515-9055-D134C457B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49C69-DFDD-4113-BEE3-33AFA0B1D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A0810-AAA0-4093-9D96-E004779B2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6608EE-5BC2-4E7C-B0BC-2A8D2A594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75320B-E7D4-4324-A46B-B4569F0F2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8E6FDF-6467-47A0-9246-12BA57820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4518F-A9BA-4DA5-B605-74BEF995C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DD606-81D5-4433-8A48-73D2FF8EF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8138F-F5DC-40D4-B6F0-755A28DC8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A86F0-0EDB-4450-BD2E-8E507108D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122200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基于团队合作的内部培训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内部培训目标与内容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内部培训方法与实践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团队合作概述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两个或两个以上、相互依赖的、承诺共同的规则，具有共同愿望、愿意为共同的目标而努力的互补技能成员组成的群体，通过相互的沟通、信任、合作和承担责任，产生群体的协作效应，从而获得比个体成员绩效总和大得多的团队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共同的目标、互补的技能、相互承担责任。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通过分工合作，团队成员可以专注于自己的专业领域，从而提高工作效率。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18" r="1071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7" r="158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不同背景和专业领域的团队成员可以相互启发，产生新的想法和解决方案。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团队成员在共同完成任务的过程中，会建立起深厚的信任和默契，从而增强团队的凝聚力。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成功团队合作案例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阿里巴巴“十八罗汉”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阿里巴巴创业初期，马云带领的18人团队通过紧密合作，成功打造出中国最大的电商平台。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华为“狼性文化”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华为公司倡导狼性文化，强调团队合作和奉献精神，通过团队成员的共同努力，实现了公司的快速发展。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腾讯“开放平台”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腾讯公司推出的开放平台战略，鼓励内部团队与外部合作伙伴紧密合作，共同打造互联网生态圈，取得了显著成效。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内部培训目标与内容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培养员工对团队协作重要性的认识，理解个人与团队目标之间的关系。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团队协作意识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提升员工在团队中的协作技能，包括倾听、表达、反馈等。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协作技能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教授员工有效处理团队冲突的方法，促进团队和谐。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强化员工对沟通在团队协作中重要性的认识。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21" r="1372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教授员工有效的沟通技巧，如清晰表达、倾听、反馈等。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指导员工如何应对沟通障碍，提高沟通效率。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加强沟通技巧培训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通过团队建设活动，培养员工的团队协作精神。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引导员工树立正确的职业观念，遵守职业道德规范。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团队文化塑造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营造积极向上的团队氛围，形成独特的团队文化。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培养良好职业道德和团队协作精神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内部培训方法与实践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59" r="306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利用企业内部学习平台，提供多样化的在线课程，涵盖专业技能、团队协作、沟通技巧等多个方面，员工可自主选择学习。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线上课程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鼓励员工分享工作经验、项目成果或行业前沿知识，通过线上直播或视频会议形式进行，促进知识共享与交流。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线上课程学习及分享会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组织专题工作坊，邀请内部或外部专家进行授课，通过案例分析、小组讨论等方式，深入探讨特定主题或问题。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设计模拟工作场景的角色扮演活动，让员工亲身体验不同角色在团队中的协作与沟通，提升团队协作能力。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线下工作坊与角色扮演活动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https://d.book118.com/475012220011011100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2024-09-07T17:15:23.545</cp:lastPrinted>
  <dcterms:created xsi:type="dcterms:W3CDTF">2024-09-07T09:15:23Z</dcterms:created>
  <dcterms:modified xsi:type="dcterms:W3CDTF">2024-09-07T09:15:25Z</dcterms:modified>
</cp:coreProperties>
</file>