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KLBAQ+TDGRWB+ArialMT"/>
      <p:regular r:id="rId15"/>
    </p:embeddedFont>
    <p:embeddedFont>
      <p:font typeface="ICANII+MS-UIGothic"/>
      <p:regular r:id="rId16"/>
    </p:embeddedFont>
    <p:embeddedFont>
      <p:font typeface="OQAAOR+WPFWQO+MicrosoftYaHei"/>
      <p:regular r:id="rId17"/>
    </p:embeddedFont>
    <p:embeddedFont>
      <p:font typeface="HFSQJG+TRRGSE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E43FD-612D-4F5D-85D4-7DAAC2F07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76E00-5D6A-46CE-B84B-F3278BA7F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90BE9-4287-46F3-BB5B-7B3BAF631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DFF96-6289-44DA-8DF6-50CC181E0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8CD5B1-22CA-47BD-9674-74FE2777B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99CD40-4D0D-444A-8BA7-3BC5FB393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E62ECC-C8F2-4096-907B-55E0F4721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CE2B8-0DF6-41E2-A761-0C4EC8168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CD928-EB2D-4FE2-BD28-A70DAD109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E64F4-60F2-49E9-9086-DFCD2828D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FE8ED-5480-4E13-B2E4-BED8D47E5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123143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5841941" cy="29779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KLBAQ+TDGRWB+ArialMT"/>
                <a:cs typeface="DKLBAQ+TDGRW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亚龙</a:t>
            </a:r>
            <a:r>
              <a:rPr sz="2400">
                <a:solidFill>
                  <a:srgbClr val="00B6FF"/>
                </a:solidFill>
                <a:latin typeface="ICANII+MS-UIGothic"/>
                <a:cs typeface="ICANII+MS-UIGothic"/>
              </a:rPr>
              <a:t>湾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热带</a:t>
            </a:r>
            <a:r>
              <a:rPr sz="2400">
                <a:solidFill>
                  <a:srgbClr val="00B6FF"/>
                </a:solidFill>
                <a:latin typeface="ICANII+MS-UIGothic"/>
                <a:cs typeface="ICANII+MS-UIGothic"/>
              </a:rPr>
              <a:t>天堂森林公园度假区概述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KLBAQ+TDGRWB+ArialMT"/>
                <a:cs typeface="DKLBAQ+TDGRW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热带</a:t>
            </a:r>
            <a:r>
              <a:rPr sz="2400">
                <a:solidFill>
                  <a:srgbClr val="00B6FF"/>
                </a:solidFill>
                <a:latin typeface="ICANII+MS-UIGothic"/>
                <a:cs typeface="ICANII+MS-UIGothic"/>
              </a:rPr>
              <a:t>天堂森林公园的自然生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态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KLBAQ+TDGRWB+ArialMT"/>
                <a:cs typeface="DKLBAQ+TDGRW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CANII+MS-UIGothic"/>
                <a:cs typeface="ICANII+MS-UIGothic"/>
              </a:rPr>
              <a:t>度假区的旅游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B6FF"/>
                </a:solidFill>
                <a:latin typeface="ICANII+MS-UIGothic"/>
                <a:cs typeface="ICANII+MS-UIGothic"/>
              </a:rPr>
              <a:t>品和服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KLBAQ+TDGRWB+ArialMT"/>
                <a:cs typeface="DKLBAQ+TDGRW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CANII+MS-UIGothic"/>
                <a:cs typeface="ICANII+MS-UIGothic"/>
              </a:rPr>
              <a:t>度假区的文化和社会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2400">
                <a:solidFill>
                  <a:srgbClr val="00B6FF"/>
                </a:solidFill>
                <a:latin typeface="ICANII+MS-UIGothic"/>
                <a:cs typeface="ICANII+MS-UIGothic"/>
              </a:rPr>
              <a:t>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KLBAQ+TDGRWB+ArialMT"/>
                <a:cs typeface="DKLBAQ+TDGRW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CANII+MS-UIGothic"/>
                <a:cs typeface="ICANII+MS-UIGothic"/>
              </a:rPr>
              <a:t>未来展望和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ICANII+MS-UIGothic"/>
                <a:cs typeface="ICANII+MS-UIGothic"/>
              </a:rPr>
              <a:t>展策略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OQAAOR+WPFWQO+MicrosoftYaHei"/>
                <a:cs typeface="OQAAOR+WPFWQO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ICANII+MS-UIGothic"/>
                <a:cs typeface="ICANII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CANII+MS-UIGothic"/>
                <a:cs typeface="ICANII+MS-UIGothic"/>
              </a:rPr>
              <a:t>度假区的地理位置和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ICANII+MS-UIGothic"/>
                <a:cs typeface="ICANII+MS-UIGothic"/>
              </a:rPr>
              <a:t>史背景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ICANII+MS-UIGothic"/>
                <a:cs typeface="ICANII+MS-UIGothic"/>
              </a:rPr>
              <a:t>地理位置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亚龙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天堂森林公园度假区位于海南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岛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最南端的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亚龙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湾国家旅游度假区内，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7"/>
            <a:ext cx="3056305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距离三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市区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FFFFFF"/>
                </a:solidFill>
                <a:latin typeface="OQAAOR+WPFWQO+MicrosoftYaHei"/>
                <a:cs typeface="OQAAOR+WPFWQO+MicrosoftYaHei"/>
              </a:rPr>
              <a:t>28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公里，交通便利。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2300" spc="25">
                <a:solidFill>
                  <a:srgbClr val="FFFFFF"/>
                </a:solidFill>
                <a:latin typeface="ICANII+MS-UIGothic"/>
                <a:cs typeface="ICANII+MS-UIGothic"/>
              </a:rPr>
              <a:t>史背景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亚龙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湾地区自古以来就是海南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岛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著名的旅游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胜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地，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有丰富的自然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源和独特的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气候条件。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亚龙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天堂森林公园度假区是在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一背景下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运而生的，旨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在保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和利用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一地区的自然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源，推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当地旅游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业发</a:t>
            </a:r>
            <a:r>
              <a:rPr sz="1350">
                <a:solidFill>
                  <a:srgbClr val="FFFFFF"/>
                </a:solidFill>
                <a:latin typeface="ICANII+MS-UIGothic"/>
                <a:cs typeface="ICANII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CANII+MS-UIGothic"/>
                <a:cs typeface="ICANII+MS-UIGothic"/>
              </a:rPr>
              <a:t>度假区的整体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ICANII+MS-UIGothic"/>
                <a:cs typeface="ICANII+MS-UIGothic"/>
              </a:rPr>
              <a:t>划和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00B6FF"/>
                </a:solidFill>
                <a:latin typeface="ICANII+MS-UIGothic"/>
                <a:cs typeface="ICANII+MS-UIGothic"/>
              </a:rPr>
              <a:t>理念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ICANII+MS-UIGothic"/>
                <a:cs typeface="ICANII+MS-UIGothic"/>
              </a:rPr>
              <a:t>生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态</a:t>
            </a:r>
            <a:r>
              <a:rPr sz="2000" spc="25">
                <a:solidFill>
                  <a:srgbClr val="00B6FF"/>
                </a:solidFill>
                <a:latin typeface="ICANII+MS-UIGothic"/>
                <a:cs typeface="ICANII+MS-UIGothic"/>
              </a:rPr>
              <a:t>保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ICANII+MS-UIGothic"/>
                <a:cs typeface="ICANII+MS-UIGothic"/>
              </a:rPr>
              <a:t>文化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00B6FF"/>
                </a:solidFill>
                <a:latin typeface="ICANII+MS-UIGothic"/>
                <a:cs typeface="ICANII+MS-UIGothic"/>
              </a:rPr>
              <a:t>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ICANII+MS-UIGothic"/>
                <a:cs typeface="ICANII+MS-UIGothic"/>
              </a:rPr>
              <a:t>休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闲</a:t>
            </a:r>
            <a:r>
              <a:rPr sz="2000" spc="25">
                <a:solidFill>
                  <a:srgbClr val="00B6FF"/>
                </a:solidFill>
                <a:latin typeface="ICANII+MS-UIGothic"/>
                <a:cs typeface="ICANII+MS-UIGothic"/>
              </a:rPr>
              <a:t>度假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76587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度假区的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终坚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持生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科学合理的布局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和建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，最大限度地保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自然生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态环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境，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人与自然和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共生。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度假区注重挖掘和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承当地的文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史，通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建筑、景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、活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等多种方式展示海南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岛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独特的民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族文化和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土人情。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度假区的核心理念是提供高品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的休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闲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度假体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完善的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施和服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游客在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松愉悦的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中享受度假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ICANII+MS-UIGothic"/>
                <a:cs typeface="ICANII+MS-UIGothic"/>
              </a:rPr>
              <a:t>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CANII+MS-UIGothic"/>
                <a:cs typeface="ICANII+MS-UIGothic"/>
              </a:rPr>
              <a:t>度假区的主要景点和旅游活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32610" y="178180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热带</a:t>
            </a:r>
            <a:r>
              <a:rPr sz="1600">
                <a:solidFill>
                  <a:srgbClr val="FFFFFF"/>
                </a:solidFill>
                <a:latin typeface="ICANII+MS-UIGothic"/>
                <a:cs typeface="ICANII+MS-UIGothic"/>
              </a:rPr>
              <a:t>植物园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32754" y="178117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热带</a:t>
            </a:r>
            <a:r>
              <a:rPr sz="1600">
                <a:solidFill>
                  <a:srgbClr val="FFFFFF"/>
                </a:solidFill>
                <a:latin typeface="ICANII+MS-UIGothic"/>
                <a:cs typeface="ICANII+MS-UIGothic"/>
              </a:rPr>
              <a:t>雨林探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41500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CANII+MS-UIGothic"/>
                <a:cs typeface="ICANII+MS-UIGothic"/>
              </a:rPr>
              <a:t>山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顶观</a:t>
            </a:r>
            <a:r>
              <a:rPr sz="1600">
                <a:solidFill>
                  <a:srgbClr val="FFFFFF"/>
                </a:solidFill>
                <a:latin typeface="ICANII+MS-UIGothic"/>
                <a:cs typeface="ICANII+MS-UIGothic"/>
              </a:rPr>
              <a:t>景台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532754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CANII+MS-UIGothic"/>
                <a:cs typeface="ICANII+MS-UIGothic"/>
              </a:rPr>
              <a:t>文化演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600">
                <a:solidFill>
                  <a:srgbClr val="FFFFFF"/>
                </a:solidFill>
                <a:latin typeface="ICANII+MS-UIGothic"/>
                <a:cs typeface="ICANII+MS-UIGothic"/>
              </a:rPr>
              <a:t>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CANII+MS-UIGothic"/>
                <a:cs typeface="ICANII+MS-UIGothic"/>
              </a:rPr>
              <a:t>森林公园的植被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ICANII+MS-UIGothic"/>
                <a:cs typeface="ICANII+MS-UIGothic"/>
              </a:rPr>
              <a:t>型和特点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CANII+MS-UIGothic"/>
                <a:cs typeface="ICANII+MS-UIGothic"/>
              </a:rPr>
              <a:t>季雨林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热带</a:t>
            </a:r>
            <a:r>
              <a:rPr sz="2300" spc="25">
                <a:solidFill>
                  <a:srgbClr val="00B6FF"/>
                </a:solidFill>
                <a:latin typeface="ICANII+MS-UIGothic"/>
                <a:cs typeface="ICANII+MS-UIGothic"/>
              </a:rPr>
              <a:t>雨林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CANII+MS-UIGothic"/>
                <a:cs typeface="ICANII+MS-UIGothic"/>
              </a:rPr>
              <a:t>棕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榈</a:t>
            </a:r>
            <a:r>
              <a:rPr sz="2300">
                <a:solidFill>
                  <a:srgbClr val="00B6FF"/>
                </a:solidFill>
                <a:latin typeface="ICANII+MS-UIGothic"/>
                <a:cs typeface="ICANII+MS-UIGothic"/>
              </a:rPr>
              <a:t>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CANII+MS-UIGothic"/>
                <a:cs typeface="ICANII+MS-UIGothic"/>
              </a:rPr>
              <a:t>森林公园的野生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ICANII+MS-UIGothic"/>
                <a:cs typeface="ICANII+MS-UIGothic"/>
              </a:rPr>
              <a:t>物种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ICANII+MS-UIGothic"/>
                <a:cs typeface="ICANII+MS-UIGothic"/>
              </a:rPr>
              <a:t>和保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CANII+MS-UIGothic"/>
                <a:cs typeface="ICANII+MS-UIGothic"/>
              </a:rPr>
              <a:t>野生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300" spc="23">
                <a:solidFill>
                  <a:srgbClr val="00B6FF"/>
                </a:solidFill>
                <a:latin typeface="ICANII+MS-UIGothic"/>
                <a:cs typeface="ICANII+MS-UIGothic"/>
              </a:rPr>
              <a:t>物种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CANII+MS-UIGothic"/>
                <a:cs typeface="ICANII+MS-UIGothic"/>
              </a:rPr>
              <a:t>保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300" spc="25">
                <a:solidFill>
                  <a:srgbClr val="00B6FF"/>
                </a:solidFill>
                <a:latin typeface="ICANII+MS-UIGothic"/>
                <a:cs typeface="ICANII+MS-UIGothic"/>
              </a:rPr>
              <a:t>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CANII+MS-UIGothic"/>
                <a:cs typeface="ICANII+MS-UIGothic"/>
              </a:rPr>
              <a:t>森林公园的生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00B6FF"/>
                </a:solidFill>
                <a:latin typeface="ICANII+MS-UIGothic"/>
                <a:cs typeface="ICANII+MS-UIGothic"/>
              </a:rPr>
              <a:t>旅游和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B6FF"/>
                </a:solidFill>
                <a:latin typeface="ICANII+MS-UIGothic"/>
                <a:cs typeface="ICANII+MS-UIGothic"/>
              </a:rPr>
              <a:t>境保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ICANII+MS-UIGothic"/>
                <a:cs typeface="ICANII+MS-UIGothic"/>
              </a:rPr>
              <a:t>生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态</a:t>
            </a:r>
            <a:r>
              <a:rPr sz="2000" spc="15">
                <a:solidFill>
                  <a:srgbClr val="00B6FF"/>
                </a:solidFill>
                <a:latin typeface="ICANII+MS-UIGothic"/>
                <a:cs typeface="ICANII+MS-UIGothic"/>
              </a:rPr>
              <a:t>旅游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000" spc="15">
                <a:solidFill>
                  <a:srgbClr val="00B6FF"/>
                </a:solidFill>
                <a:latin typeface="ICANII+MS-UIGothic"/>
                <a:cs typeface="ICANII+MS-UIGothic"/>
              </a:rPr>
              <a:t>境保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https://d.book118.com/475012314342011111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DKLBAQ+TDGRWB+ArialMT</vt:lpstr>
      <vt:lpstr>Times New Roman</vt:lpstr>
      <vt:lpstr>SimSun</vt:lpstr>
      <vt:lpstr>ICANII+MS-UIGothic</vt:lpstr>
      <vt:lpstr>OQAAOR+WPFWQO+MicrosoftYaHei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2024-09-18T01:15:59.811</cp:lastPrinted>
  <dcterms:created xsi:type="dcterms:W3CDTF">2024-09-17T17:15:59Z</dcterms:created>
  <dcterms:modified xsi:type="dcterms:W3CDTF">2024-09-17T17:16:00Z</dcterms:modified>
</cp:coreProperties>
</file>