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E6C81-2224-4587-9675-15DD44C77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D208A-8848-4F2A-84D4-AEA833436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10759-1E26-4079-82BC-34F8903D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E2269-C7F4-440D-AAFA-158862014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640919-F697-4325-9771-2F867CC24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C8835-B596-4C92-8219-E41D8130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71EA0-6B1B-49EB-A9F6-6B1D005B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CC51A-F83A-4E62-8D8D-330AA6B4B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327C5-9F45-49F8-853B-BFA82C830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F54F8-C947-44FC-A94A-A03D2B25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3FCB8-A359-47FC-926C-5994D6A3F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141211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建筑公司经营工作总结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经营业绩总览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市场营销与拓展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企业文化与社会责任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对建筑公司过去一年的经营工作进行全面梳理和总结，明确成绩和不足。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总结经营工作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为公司管理层提供经营数据和案例分析，为制定下一年度经营计划和决策提供参考。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通过总结经验和教训，推动公司持续改进和创新，实现可持续发展。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新市场、新客户、新项目的开发情况。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市场风险、财务风险、法律风险等识别和应对措施。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经营业绩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包括收入、利润、市场份额等关键指标的实现情况。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员工队伍的结构优化、培训和激励机制等。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对公司未来发展趋势的预测和战略规划。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经营业绩总览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营业收入总额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公司本年度实现营业收入总额XX亿元，较去年同期增长XX%。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营业收入构成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其中，建筑工程收入占比XX%，市政工程收入占比XX%，其他收入占比XX%。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营业收入地区分布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本年度营业收入主要来自华东地区，占比XX%，其次是华南地区，占比XX%。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公司实现利润总额XX亿元，较去年同期增长XX%。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利润总额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公司利润率为XX%，较去年同期提高XX个百分点。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利润增长主要得益于公司加强成本管理，提高项目利润率，同时积极拓展高附加值业务。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利润增长原因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公司本年度新签合同额达到XX亿元，较去年同期增长XX%。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新签合同额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截至年底，公司在手订单量达到XX亿元，为明年业务发展奠定坚实基础。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在手订单量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公司本年度成功进入新的市场领域，如智慧城市、生态环保等，实现了业务多元化发展。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业务增长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项目总建筑面积达到XX万平方米，合同总额超过XX亿元。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本年度公司共承接项目XX个，较去年同期增长XX%。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涵盖了住宅、商业、公共设施等多个领域，展现了公司多元化的业务能力。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项目数量与规模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通过定期的项目进度会议和现场检查，实时掌握项目进展情况，对进度滞后的项目及时采取措施进行调整。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对项目过程中可能出现的风险因素进行预测和评估，并制定相应的应对措施，确保项目的顺利进行。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所有项目均制定了详细的项目进度计划，确保了各项工作的有序进行。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公司建立了完善的质量管理体系，确保项目从设计到施工的每一个环节都符合相关标准和规范。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在项目现场实施严格的安全防护措施，包括安全培训、安全设施配备、应急预案制定等，确保项目施工过程中的安全无事故。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质量控制与验收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在项目完成后，按照合同和相关标准进行质量验收，确保项目质量达到预期目标。同时，对项目中存在的问题进行及时整改和改进，不断提高公司的项目管理水平。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项目质量与安全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市场营销与拓展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行业展会参与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参加国内外知名建筑行业展会，展示公司实力与特色，与行业同仁交流学习，提升品牌影响力。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通过统一的公司形象设计、宣传册、网站等渠道，塑造专业、可信赖的品牌形象。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积极运用微博、微信、抖音等社交媒体平台，发布公司动态、项目案例、行业资讯等内容，提高品牌曝光度和关注度。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品牌推广与知名度提升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深入了解目标客户群体需求，提供个性化、专业化的服务方案。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通过定期拜访、电话沟通、邮件联系等方式，与客户保持紧密联系，建立长期合作关系。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定期开展客户满意度调查，收集客户反馈意见，及时改进服务质量和提升客户满意度。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新客户开发与维护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https://d.book118.com/475014121144011120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2024-09-23T00:28:54.409</cp:lastPrinted>
  <dcterms:created xsi:type="dcterms:W3CDTF">2024-09-22T16:28:54Z</dcterms:created>
  <dcterms:modified xsi:type="dcterms:W3CDTF">2024-09-22T16:28:56Z</dcterms:modified>
</cp:coreProperties>
</file>