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0D942-20C8-4B4C-BA4E-C84E89906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926B5-E4F5-4DE5-938C-276AC1E5A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65982-5484-4907-AE27-51F76544E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F431A-B3EB-437B-8CC5-E1DA07F06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F5687-A3C6-492E-8CF2-3300DE5E9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AC6B17-EFF4-4025-9341-FD52283FA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1B35A2-A433-4F34-A158-F3A87D9A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1ED0A-08C1-4917-964C-ECEA45758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28AC9-1082-41B4-8D86-D00165A09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E1972-AE94-4643-8FF7-D1CEB22D4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57F58-E24A-476B-B0BC-827934228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142312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桥虹小学期综合组工作总结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对学校建议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通过组织各类活动，促进学生全面发展。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提升学生综合素质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加强家校合作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搭建有效的沟通桥梁，促进家长与学校的互动。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优化教学方法，提升教学效果。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本学期工作重点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开展了“家长进课堂”活动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邀请家长参与课堂教学，增强了家校之间的联系。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实施了“个性化辅导计划”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针对不同学生的学习需求，提供个性化的辅导服务。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组织了“校园文化节”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包括文艺表演、手工艺品展示等环节，丰富了学生的课余生活。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完成的主要工作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未完成“体育设施升级”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由于学校预算有限，该项工作未能得到充分支持。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未完成“学生社会实践基地建设”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由于资金和场地问题，该计划未能如期实施。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未完成“心理健康教育活动”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由于专业人员短缺，该项工作未能按计划推进。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未完成的工作及原因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教育教学成果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通过改进教学方法和引入新的教育技术，综合组教师在本学期内显著提升了教学质量，学生成绩整体提高。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课程创新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为增强学生的学习兴趣，教师们积极开发新课程，如“生活中的物理”、“趣味编程”等，深受学生欢迎。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综合组教师积极参加各类教育培训和学术交流活动，专业素养得到提升。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在学校的文艺比赛中，综合组教师指导的学生表现出色，获得多个奖项。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文艺比赛获奖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组织了“小小发明家”活动，鼓励学生动手实践，多名学生作品被选送参加市级比赛。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科技制作活动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组织学生参与社区服务、环保活动等，增强了学生的社会责任感。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学生活动成果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综合组教师参与校园文化建设，如布置教室、设计文化墙等，营造了良好的校园氛围。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校园环境美化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在课程中融入传统文化教育，如端午节包粽子、中秋节赏月等，增强了学生对传统文化的认同感。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推广传统文化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加强与家长的沟通与合作，通过家长会、微信群等方式，共同促进学生的成长。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学校文化建设成果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https://d.book118.com/475014231231011123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6FF"/>
      </a:accent1>
      <a:accent2>
        <a:srgbClr val="4F75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2024-09-27T13:21:04.901</cp:lastPrinted>
  <dcterms:created xsi:type="dcterms:W3CDTF">2024-09-27T05:21:04Z</dcterms:created>
  <dcterms:modified xsi:type="dcterms:W3CDTF">2024-09-27T05:21:07Z</dcterms:modified>
</cp:coreProperties>
</file>