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EB3B3-E974-4C0B-B236-E804276B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D6B01-7827-43CE-8E2C-BEC837C05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89993-9B63-42E1-9816-9C951A66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815DC-9CD2-46EB-B497-4DFA2910A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92A91-0D71-4704-A7D1-8058899C7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2F676-B8D9-41D3-AF99-C53078E5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16DE7-0721-47AC-AB6E-BC592D53A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A9762-4515-4483-90DC-B20C4B591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B4309-5EBF-4CFF-ABC0-881555BF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31603-CBBD-4E7E-9BAB-D7A9A942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E69FD-28C2-4738-ADFD-5D5CAB837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20232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2024年度医院皮肤美容激光科医务人员述职报告课件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汇报本科室在2024年度的工作成果和业绩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分析本科室在皮肤美容激光领域的专业优势和技术特色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展望未来的发展趋势和挑战，提出改进措施和发展建议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本科室的基本情况介绍，包括人员构成、设备配置等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2024年度完成的主要工作，包括门诊量、手术量、科研项目等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本科室在皮肤美容激光领域的专业优势和技术特色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存在的问题和困难，以及改进措施和发展建议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医疗设备维护与管理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负责科室内激光设备的日常维护和保养工作，确保设备处于良好状态，提高设备使用效率。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参与学术交流与培训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积极参加国内外皮肤美容激光领域的学术会议和培训，不断提高自身专业水平和技能。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完成皮肤美容激光诊疗工作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本年度共接诊患者XX人次，完成激光美容手术XX例，其中包括痤疮、色斑、疤痕等多种皮肤问题的治疗。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https://d.book118.com/475020232222011111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2024-09-17T11:57:35.903</cp:lastPrinted>
  <dcterms:created xsi:type="dcterms:W3CDTF">2024-09-17T03:57:35Z</dcterms:created>
  <dcterms:modified xsi:type="dcterms:W3CDTF">2024-09-17T03:57:37Z</dcterms:modified>
</cp:coreProperties>
</file>