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5EBE9-F72E-444C-8B48-99739A6A1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731A2-BB74-4C59-A6C4-95E961FD9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57DF9-074F-45CF-AB4A-80B1DBA9A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22B61-EA56-4146-AE10-1F2F02A0A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71FC59-B7FC-44F3-91E7-E9FCC657F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C88AB4-A942-4450-BD16-7877421B4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23E6D6-B3E6-4241-B62B-9A44AA227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99308-DC93-4D95-BD2C-6770A3964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E2275-6FF9-4AF5-A116-45C795548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B87BE-3BEC-42FC-91E4-49D720640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DC938-C2C3-4D39-9DF0-A6C28C57A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21120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设备绩效管理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设备绩效管理概述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设备绩效评估体系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设备运行与维护管理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设备性能优化与提升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设备采购与成本管理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设备绩效持续改进与创新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设备绩效管理概述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3" b="37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设备绩效管理是一种系统性的方法，旨在通过评估和优化设备的使用、维护和更新等方面，提高设备的整体性能和效率。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设备绩效管理的目的是确保设备在最佳状态下运行，减少故障和停机时间，提高生产效率和产品质量，同时降低运营成本和风险。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设备绩效管理的重要性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通过优化设备性能和管理，可以减少生产过程中的瓶颈和浪费，提高生产线的整体效率。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设备状态的良好与否直接影响产品质量。通过设备绩效管理，可以确保设备处于最佳状态，减少因设备问题导致的产品缺陷和不良品率。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有效的设备绩效管理可以减少设备维修和更换的频率，降低备品备件库存和能源消耗，从而节约运营成本。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优秀的设备绩效管理是企业实现精益生产和持续改进的基础，有助于提高企业的整体竞争力和市场地位。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设备绩效管理的原则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注重设备的预防性维护和保养，减少事后维修和紧急抢修的情况。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设定明确的设备绩效目标，并根据目标制定相应的管理策略和措施。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设备绩效管理应涵盖设备的整个生命周期，包括选型、采购、安装、使用、维护、更新和报废等各个环节。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数据驱动原则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建立设备绩效数据收集和分析体系，基于数据进行决策和优化。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不断寻求改进机会，通过技术创新和管理创新提高设备绩效水平。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设备绩效评估体系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278" r="1027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衡量设备在单位时间内的产出能力，如设备综合效率（OEE）等。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设备效率指标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设备可靠性指标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设备维护性指标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设备安全性指标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反映设备无故障运行的能力，如平均故障间隔时间（MTBF）等。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体现设备维修的便利性和经济性，如平均修复时间（MTTR）等。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确保设备运行过程中的安全性能，如事故率、安全隐患数量等。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通过设备运行监控、维修记录、生产报表等途径收集相关数据。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99" r="62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对收集的数据进行清洗、整理、分类和汇总，以便后续分析。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运用统计分析、趋势分析、对比分析等方法，挖掘数据背后的规律和问题。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9546" b="954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对评估结果进行解读，指出设备绩效的优劣和改进方向，为决策提供支持。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将评估结果以报告的形式呈现，包括评估目的、方法、结果和改进建议等。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可视化图表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通过图表、仪表盘等可视化工具，直观展示设备绩效的各项指标和趋势。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设备运行与维护管理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通过传感器和数据采集系统对设备运行参数进行实时监控，确保设备在安全、稳定的状态下运行。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对设备运行数据进行记录、整理和分析，为设备维护、故障预测和优化运行提供依据。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设定设备运行参数的报警和预警阈值，及时发现潜在问题，避免设备故障或停机。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报警与预警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维护资源准备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提前准备维护所需的备品备件、工具、人力等资源，确保维护工作的顺利进行。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维护执行与记录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按照维护计划对设备进行定期维护和特殊维护，并记录维护过程和结果，为设备管理和故障分析提供依据。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根据设备类型、运行状况和维护历史，制定合理的定期维护计划和特殊维护计划。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对设备故障进行及时诊断和处理，恢复设备正常运行，减少停机时间和生产损失。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深入分析设备故障原因，找出根本原因和潜在问题，为预防措施的制定提供依据。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根据故障原因分析结果，制定相应的预防措施，如改进设计、优化操作、加强维护等，降低设备故障率，提高设备运行稳定性和可靠性。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预防措施制定与执行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设备故障处理与预防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设备性能优化与提升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https://d.book118.com/475021120140011104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2024-09-14T04:37:40.238</cp:lastPrinted>
  <dcterms:created xsi:type="dcterms:W3CDTF">2024-09-13T20:37:40Z</dcterms:created>
  <dcterms:modified xsi:type="dcterms:W3CDTF">2024-09-13T20:37:42Z</dcterms:modified>
</cp:coreProperties>
</file>