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F00F28-99C7-40A1-A8DE-AB0A82C65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A8A33-1E83-494E-BAE8-757732C8B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706FC3-C105-4048-8C08-9AAB8D503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6ADFD2-95D1-4485-9D41-3BC5A5F56D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9D902E-DA50-423B-B484-9296C5DF7E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C73FA6-4C90-4508-BEB5-B3083A9477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CDAD4A-C321-40AD-8E88-0D252F8F55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28ECBD-146A-4814-A0C0-9E872A9395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7F256A-5AED-46E3-83AF-4C1FBC6B2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E56E5-BB35-4F69-9014-3DEC173DB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C186FA-E1EE-4DD0-8AD7-817198B7F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02213303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面对挑战员工职业安全与健康管理培训中应对挑战的能力培养</a:t>
            </a:r>
          </a:p>
        </p:txBody>
      </p:sp>
      <p:sp>
        <p:nvSpPr>
          <p:cNvPr id="3" name="AutoShape 3"/>
          <p:cNvSpPr/>
          <p:nvPr/>
        </p:nvSpPr>
        <p:spPr>
          <a:xfrm>
            <a:off x="1172676" y="4354068"/>
            <a:ext cx="2056587"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t>
            </a:r>
            <a:endParaRPr lang="en-US" sz="1100"/>
          </a:p>
        </p:txBody>
      </p:sp>
      <p:sp>
        <p:nvSpPr>
          <p:cNvPr id="4" name="AutoShape 4"/>
          <p:cNvSpPr/>
          <p:nvPr/>
        </p:nvSpPr>
        <p:spPr>
          <a:xfrm>
            <a:off x="3773128" y="435406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汇报时间：</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培训背景与目标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员工职业安全与健康管理挑战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应对挑战能力的培养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培训实施与效果评估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案例分享与经验总结</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未来展望与持续改进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培训背景与目标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全球经济一体化背景下，企业面临日益复杂的竞争环境。</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员工职业安全与健康问题成为企业可持续发展的关键因素。</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应对挑战的能力成为员工职业发展的必备技能。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18" r="11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133" b="813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提高员工对职业安全与健康问题的认识和重视程度。</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培养员工应对挑战的思维方式和能力。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增强员工在职业发展中的竞争力与适应能力。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员工职业安全与健康管理挑战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工作场所中的设备可能因为使用时间过长或维护不当而出现故障或老化，增加安全风险。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设备故障或老化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操作不规范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紧急情况应对不足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员工在操作设备或执行任务时，可能因为缺乏规范操作意识和技能而引发安全事故。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工作场所可能面临各种紧急情况，如火灾、地震等，而员工可能缺乏应对这些情况的训练和准备。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工作场所安全挑战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部分员工可能缺乏健康意识，不重视个人健康管理和预防措施，导致健康问题增多。</a:t>
            </a:r>
          </a:p>
        </p:txBody>
      </p:sp>
      <p:pic>
        <p:nvPicPr>
          <p:cNvPr id="6" name="Picture 6"/>
          <p:cNvPicPr>
            <a:picLocks noChangeAspect="1"/>
          </p:cNvPicPr>
          <p:nvPr/>
        </p:nvPicPr>
        <p:blipFill>
          <a:blip r:embed="rId2"/>
          <a:srcRect t="3708" b="3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员工健康意识薄弱</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一些职业可能面临特定的健康风险，如长期久坐、长时间使用电脑等，但企业可能缺乏有效的健康管理措施来预防这些问题。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职业病预防不足</a:t>
            </a:r>
          </a:p>
        </p:txBody>
      </p:sp>
      <p:pic>
        <p:nvPicPr>
          <p:cNvPr id="10" name="Picture 10"/>
          <p:cNvPicPr>
            <a:picLocks noChangeAspect="1"/>
          </p:cNvPicPr>
          <p:nvPr/>
        </p:nvPicPr>
        <p:blipFill>
          <a:blip r:embed="rId3"/>
          <a:srcRect l="14417" r="14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工作压力、人际关系等可能导致员工出现心理健康问题，但企业可能缺乏相应的支持和资源来解决这些问题。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员工心理健康问题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健康管理挑战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沟通与反馈机制不畅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企业可能缺乏有效的沟通与反馈机制，导致员工无法及时向管理层反映问题和提出建议。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激励措施不足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企业可能缺乏足够的激励措施，如奖励、晋升等，来鼓励员工积极参与职业安全与健康管理。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员工参与意识不强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部分员工可能认为职业安全与健康管理是企业管理层的事情，与自己无关，因此缺乏参与的积极性。</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员工参与度挑战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应对挑战能力的培养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通过培训提高员工对职业安全的认识和重视程度。</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向员工普及职业安全知识，包括危险源识别、安全操作规程、应急处理等方面的内容。</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增强员工对安全风险的敏感性和应对能力。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通过案例分析、模拟演练等形式，使员工在实际操作中提高对安全风险的识别和应对能力。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安全意识培养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https://d.book118.com/475022133033011114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2024-09-21T03:42:43.048</cp:lastPrinted>
  <dcterms:created xsi:type="dcterms:W3CDTF">2024-09-20T19:42:43Z</dcterms:created>
  <dcterms:modified xsi:type="dcterms:W3CDTF">2024-09-20T19:42:45Z</dcterms:modified>
</cp:coreProperties>
</file>