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8370B-7C4F-4838-97EE-3278A813F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26447-7363-4838-818D-7A60EE762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B63D0-8AF5-481B-96E4-9824EDFED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10C2E-B518-4986-B226-9D4C3B7D1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8B2D3-8850-43DC-B2BD-7308FE7BD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EABA0F-011C-4BD2-856E-DA4765064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7D48A1-78CD-451E-BED3-3D4A6C9E3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CCD49-2346-4E25-8440-036E04DE0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97E40-CA14-4C50-8D8F-4E76CD6A1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6DD95-8F6C-4554-B314-5F04C1776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0E25F-4465-4FA7-AC8B-9E4BBB31A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222232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2023年客服热线年终总结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2023年客服热线工作概况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2023年客服热线问题与解决方案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2023年客服热线团队建设与培训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2024年客服热线工作计划与展望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对2023年客服热线的工作进行全面总结，分析存在的问题和不足，提出改进措施，为下一年的工作提供参考和借鉴。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客户需求的不断变化和市场竞争的加剧，客服热线作为企业与客户沟通的重要渠道，其工作质量和效率直接影响到企业的形象和客户满意度。因此，对客服热线的工作进行总结和反思，对于提升企业服务水平和客户满意度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报告还对客服热线的团队建设、培训、流程优化等方面进行了分析和总结，提出了改进措施和建议。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本报告主要对2023年客服热线的工作进行总结，包括客户咨询、投诉处理、满意度调查等方面的数据和情况。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2023年客服热线工作概况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2023年客服热线共接听客户来电约15万次，较去年增长了10%。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客户类型包括咨询、投诉、建议和表扬等，其中咨询类问题占比最高，达到45%。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客户类型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客户数量与类型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客服热线的平均响应时间为30秒，较去年缩短了5秒。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响应时间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客服人员解决问题的平均解决率为95%，较去年提高了2%。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重复问题出现率为15%，较去年下降了3%。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重复问题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服务质量统计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通过电话回访和在线问卷两种方式进行客户满意度调查。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客户满意度评分为4.5分（满分5分），较去年提高了0.2分。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根据调查结果，客户对客服人员的专业知识和服务态度最为满意，但对等待时间和问题解决速度提出了改进建议。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2023年客服热线问题与解决方案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客户经常询问产品的详细信息、功能特点和使用方法。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客户咨询产品信息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客户反映产品出现故障或需要维修，寻求售后服务支持。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客户需要查询订单状态、发货情况以及退换货流程。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订单查询与处理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客户咨询当前或即将开展的促销活动及优惠信息。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促销活动与优惠信息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提供详细的产品手册、使用说明和常见问题解答，方便客户查询。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完善产品信息资料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优化售后服务流程，提高维修响应速度，提升客户满意度。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加强售后服务体系建设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升级订单查询系统，实现快速响应和准确查询，减少客户等待时间。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订单管理系统升级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根据市场需求和客户反馈，定期推出有针对性的促销活动。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定期开展促销活动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解决方案与实施效果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https://d.book118.com/475022223200011121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2024-09-24T13:53:50.637</cp:lastPrinted>
  <dcterms:created xsi:type="dcterms:W3CDTF">2024-09-24T05:53:50Z</dcterms:created>
  <dcterms:modified xsi:type="dcterms:W3CDTF">2024-09-24T05:53:52Z</dcterms:modified>
</cp:coreProperties>
</file>