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AA8A8-7793-40E3-B577-5AA4E2937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D5A92-1823-48E7-ACB4-8BE80EF7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4B949-07E5-4EE0-BA97-B2513497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750DD-6EB4-4C2E-8AFC-E60777E2E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4127E-6CB4-4C6D-ABA1-D128DBF0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C148F-44D4-4DFD-9FC8-E3F34492D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0E5CD-9C5B-406E-A6FE-BEFAE3DB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48481-A248-4D2B-BB4D-B86D501C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EE5D8-9429-4B7C-A6D9-DA8D7B22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074B5-45D4-428F-95A0-B5EF0A26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5FBF-20C0-4331-B9E0-D235B907C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23002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门诊医生日均开立检查化验项目收费统计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门诊医生日均开立检查化验项目概述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收费统计数据分析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收费合理性评估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了解门诊医生日均开立检查化验项目的收费情况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分析检查化验项目收费的合理性及存在的问题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为医院管理部门提供决策依据，优化资源配置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门诊医生日均开立的检查化验项目数量、收费总额、平均收费水平等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本院所有门诊医生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门诊医生日均开立检查化验项目概述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检查化验项目种类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生化检查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微生物学检查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包括肝功能、肾功能、血脂、血糖等。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包括细菌培养、药敏试验等。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包括血常规、尿常规、便常规等。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包括免疫球蛋白、自身抗体等。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包括X光、CT、MRI、超声等。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根据医院规模、科室特点以及医生个人习惯等因素，每个门诊医生日均开立的检查化验项目数量会有所不同，一般在10-30项之间。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日均开立数量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常规检查一般每天均可进行，生化检查通常需要空腹进行，免疫学检查和微生物学检查则根据病情需要定期或不定期进行，影像学检查则需要根据患者病情和医生建议进行预约和安排。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开立频率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日均开立数量及频率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各项检查化验项目的收费标准由当地物价部门制定并公布，医院按照标准执行收费。不同级别的医院和不同地区的收费标准可能存在差异。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医院根据物价部门公布的收费标准，结合患者实际接受的检查化验项目数量和种类，计算出患者应付的费用。同时，医院也会提供详细的费用清单和发票，供患者核对和报销使用。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收费标准及依据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收费统计数据分析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总体收费情况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门诊医生日均开立检查化验项目总收费金额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门诊医生日均开立检查化验项目总数量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门诊医生日均开立检查化验项目平均收费金额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各检查化验项目收费金额占比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各检查化验项目数量占比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高收费项目与低收费项目的占比情况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各项目收费占比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70" r="1787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不同科室门诊医生日均开立检查化验项目总收费金额对比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不同科室门诊医生日均开立检查化验项目总数量对比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不同科室门诊医生日均开立检查化验项目平均收费金额对比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不同科室收费对比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https://d.book118.com/475022300213011104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2024-09-14T09:49:11.522</cp:lastPrinted>
  <dcterms:created xsi:type="dcterms:W3CDTF">2024-09-14T01:49:11Z</dcterms:created>
  <dcterms:modified xsi:type="dcterms:W3CDTF">2024-09-14T01:49:13Z</dcterms:modified>
</cp:coreProperties>
</file>