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284704-FCD8-44E3-91B8-31E516293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F8DE6A-DAD1-4EEB-862D-195B2F5AD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4A957E-124D-4519-899D-BA84BEE9A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FF272F-DF62-4DFA-A26B-C2E3F78CC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3475AE-6CE3-4D3F-AC1E-FB47037ED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691052-62B6-4BA2-8A66-AAF286AA4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83F18F-37F6-4C19-A0DD-6A61BAD1F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29C864-5E63-4190-9AC2-B633151A2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02D233-7E8D-42AC-8595-C3DBE9564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12CDD-0CE4-4434-B0B6-C7FA3040E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A5A7D-BD3E-4DE8-85FE-9E6D27028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02414332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浸泡在音乐的幸福世界唱歌教学教案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音乐基础知识普及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唱歌技巧指导与训练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歌曲风格把握与演绎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舞台表现力培养与实践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音乐文化的普及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唱歌的益处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随着音乐文化的普及，越来越多的人开始关注和喜爱唱歌这一艺术形式。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唱歌不仅能抒发情感，还能提高音乐素养、培养审美能力和增强自信心。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社会上对优质唱歌教学的需求日益增加，本课程应运而生。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唱歌课程背景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培养学员的音乐兴趣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提高学员的唱歌技能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增强学员的舞台表现力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拓展学员的音乐视野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教学目标与意义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培养学员的自信心和舞台表现力，使其能够在舞台上自如地演唱。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教授学员正确的发声方法、节奏感和音准把握等唱歌技能。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通过系统的教学，使学员对唱歌产生浓厚的兴趣。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通过介绍不同风格和流派的音乐，拓展学员的音乐视野和审美能力。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对唱歌有浓厚兴趣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具备一定的音乐基础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有良好的嗓音条件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有一定的表演欲望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学员基础要求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学员应对唱歌有浓厚的兴趣，并愿意投入时间和精力进行学习和练习。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学员应具备基本的音乐素养，如节奏感、音准感等。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学员应具备良好的嗓音条件，以便更好地学习和掌握唱歌技巧。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学员应具备一定的表演欲望，以便在舞台上更好地展现自己的才华。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音乐基础知识普及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音乐基本概念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介绍音乐是一种艺术形式，通过声音和节奏来表达情感和思想。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讲解音乐的基本元素，包括旋律、节奏、和声、音色等。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介绍不同音乐风格及其特点，如古典音乐、流行音乐、民族音乐等。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音乐定义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音乐元素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音乐风格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音符认知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节拍理解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节奏感培养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音符、节拍与节奏训练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引导学生理解节拍的概念，学习如何数拍子，掌握强弱拍规律。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通过练习基本节奏型，培养学生的节奏感和协调性。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教授学生认识五线谱和简谱中的音符，包括全音符、二分音符、四分音符等。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354191"/>
            <a:ext cx="2139982" cy="2139982"/>
            <a:chOff x="1207034" y="3354191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02119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541262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15096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063107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2961094"/>
            <a:ext cx="145256" cy="300799"/>
            <a:chOff x="3370066" y="2961094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151689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071679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13970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1397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00433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37009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151689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37009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13970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2961094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2961094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2987193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00433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071679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185313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071679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00433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13970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071679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00433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37009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37009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22936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151689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185313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185313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185313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151689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2991765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2991765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299176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27769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27769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27769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063107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063107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6310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05398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05398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0539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143022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143022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4302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176740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176740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176740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14364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14364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1436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25332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3212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354191"/>
            <a:ext cx="2139982" cy="2139982"/>
            <a:chOff x="3543612" y="3354191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272210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551835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12919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095609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21951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67" name="TextBox 67"/>
          <p:cNvSpPr txBox="1"/>
          <p:nvPr/>
        </p:nvSpPr>
        <p:spPr>
          <a:xfrm>
            <a:off x="7288006" y="1324216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音高概念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7288006" y="2991619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视唱练耳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288006" y="4643560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音准纠正</a:t>
            </a:r>
          </a:p>
        </p:txBody>
      </p:sp>
      <p:grpSp>
        <p:nvGrpSpPr>
          <p:cNvPr id="70" name="Group 7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1" name="AutoShape 7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TextBox 9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音高音准培养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6649402" y="1647934"/>
            <a:ext cx="587026" cy="585597"/>
            <a:chOff x="6649402" y="1647934"/>
            <a:chExt cx="587026" cy="585597"/>
          </a:xfrm>
        </p:grpSpPr>
        <p:sp>
          <p:nvSpPr>
            <p:cNvPr id="93" name="AutoShape 93"/>
            <p:cNvSpPr/>
            <p:nvPr/>
          </p:nvSpPr>
          <p:spPr>
            <a:xfrm>
              <a:off x="6649402" y="1647934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731888" y="1868724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5" name="AutoShape 95"/>
          <p:cNvSpPr/>
          <p:nvPr/>
        </p:nvSpPr>
        <p:spPr>
          <a:xfrm>
            <a:off x="6647497" y="337712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6" name="Group 96"/>
          <p:cNvGrpSpPr/>
          <p:nvPr/>
        </p:nvGrpSpPr>
        <p:grpSpPr>
          <a:xfrm>
            <a:off x="6831329" y="3509949"/>
            <a:ext cx="224504" cy="467678"/>
            <a:chOff x="6831329" y="3509949"/>
            <a:chExt cx="224504" cy="467678"/>
          </a:xfrm>
        </p:grpSpPr>
        <p:sp>
          <p:nvSpPr>
            <p:cNvPr id="97" name="Freeform 97"/>
            <p:cNvSpPr/>
            <p:nvPr/>
          </p:nvSpPr>
          <p:spPr>
            <a:xfrm>
              <a:off x="6831329" y="3579006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48201" y="363901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76014" y="358491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48201" y="361348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79633" y="361348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7251" y="353652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72203" y="356138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004" y="363901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10291" y="356138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00671" y="361348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31627" y="350994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48201" y="350994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6925817" y="352757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6578" y="353652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04957" y="358491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6948201" y="366177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864" y="358491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26864" y="353652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6916102" y="361348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48201" y="358491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48201" y="353652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6948201" y="356138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23055" y="356138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12958" y="368730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6914577" y="363901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3434" y="366177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896385" y="366177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6983824" y="366177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82300" y="363901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25341" y="353071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Freeform 127"/>
            <p:cNvSpPr/>
            <p:nvPr/>
          </p:nvSpPr>
          <p:spPr>
            <a:xfrm>
              <a:off x="6960964" y="353071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3248" y="353071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Freeform 129"/>
            <p:cNvSpPr/>
            <p:nvPr/>
          </p:nvSpPr>
          <p:spPr>
            <a:xfrm>
              <a:off x="6920387" y="355509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6965727" y="355509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6943248" y="355509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6916578" y="3579006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6970013" y="3579006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943248" y="357900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6912958" y="360767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6973823" y="360767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943248" y="360767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Freeform 138"/>
            <p:cNvSpPr/>
            <p:nvPr/>
          </p:nvSpPr>
          <p:spPr>
            <a:xfrm>
              <a:off x="6910291" y="363320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Freeform 139"/>
            <p:cNvSpPr/>
            <p:nvPr/>
          </p:nvSpPr>
          <p:spPr>
            <a:xfrm>
              <a:off x="6976490" y="363320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6943248" y="363320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6909148" y="3655968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6978490" y="3655968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943248" y="3655968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6908100" y="368149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6979633" y="368149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6943248" y="368149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943248" y="370787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6647497" y="5019958"/>
            <a:ext cx="587026" cy="585502"/>
            <a:chOff x="6647497" y="5019958"/>
            <a:chExt cx="587026" cy="585502"/>
          </a:xfrm>
        </p:grpSpPr>
        <p:sp>
          <p:nvSpPr>
            <p:cNvPr id="149" name="AutoShape 149"/>
            <p:cNvSpPr/>
            <p:nvPr/>
          </p:nvSpPr>
          <p:spPr>
            <a:xfrm>
              <a:off x="6647497" y="5019958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6791991" y="5200647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1" name="TextBox 151"/>
          <p:cNvSpPr txBox="1"/>
          <p:nvPr/>
        </p:nvSpPr>
        <p:spPr>
          <a:xfrm>
            <a:off x="7288006" y="1649220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讲解音高的定义，介绍音阶和音程的概念。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7286101" y="336216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通过视唱练习，帮助学生建立音高感，提高音准能力。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7286101" y="5012385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针对学生音准问题，进行纠正和指导，帮助学生改善音准。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唱歌技巧指导与训练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发声原理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技巧讲解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发声原理及技巧讲解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声音是由声带振动产生的，通过调整声带的松紧、气息的冲击力度和共鸣腔体的运用，可以发出不同音质和音色的声音。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正确的发声姿势、放松喉部肌肉、调整气息和共鸣腔体的配合是发声的关键。要避免用喉咙喊叫或挤压声带，以免损伤声带。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30" r="3283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310" r="333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唱歌时采用腹式呼吸，通过深呼吸将空气吸入腹部，保持腹部扩张，为发声提供充足的气息支持。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呼吸方法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在唱歌过程中，要合理控制呼吸节奏和气息量，根据歌曲的需要灵活运用不同的呼吸方法来表现情感。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运用技巧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呼吸方法在唱歌中运用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https://d.book118.com/475024143324011103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2024-09-13T10:22:43.218</cp:lastPrinted>
  <dcterms:created xsi:type="dcterms:W3CDTF">2024-09-13T02:22:43Z</dcterms:created>
  <dcterms:modified xsi:type="dcterms:W3CDTF">2024-09-13T02:22:45Z</dcterms:modified>
</cp:coreProperties>
</file>