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390FB-2FBC-4A54-8FB3-62972D555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D2779-3F37-4F0E-A837-5F591D07F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31BD1-FA71-4ABA-9DE7-552AE17BE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D72FEB-5D31-4952-BB3A-0B7A00BC5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2A8650-7CBC-4FA9-9300-8B63E00CA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4D69D4-A6C3-4221-B40C-C22CB7DBE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569BD5-A480-4657-8938-0E31D2F66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7DADC-8A54-490C-8E95-B3133207D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F6365-84C4-41F8-BA63-0667AB258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44E79-75EF-4BA7-BECD-E4F5A68AD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9C051-B6C6-42EB-B5A6-91E500B6B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02420101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刮痧治疗颈椎病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刮痧治疗原理及作用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刮痧操作技巧与注意事项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刮痧治疗颈椎病案例分析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刮痧与其他治疗手段比较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预防保健措施及建议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74" r="328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631" r="1063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颈椎病是一种由于颈椎间盘退行性改变、颈椎骨质增生以及颈部损伤等因素引起的一系列颈椎综合征。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主要包括颈椎间盘退行性改变、颈椎骨质增生、颈部慢性劳损、外伤等。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00" r="1710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表现为颈肩部酸痛、胀痛等，可向一侧或两侧上肢放射。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可出现上肢感觉异常，如麻木、蚁行感等。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可出现头晕、头痛等症状，严重者可出现恶心、呕吐等。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长期颈椎病可导致上肢肌肉萎缩，肌力减退。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颈肩部疼痛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上肢麻木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头晕头痛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肌肉萎缩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包括详细的病史询问、体格检查以及影像学检查（如X线、CT、MRI等）。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根据患者的症状、体征以及影像学检查结果进行综合判断，通常包括以下几个方面：颈椎间盘退行性改变、颈椎骨质增生、椎间孔狭窄、神经根受压等。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诊断方法及标准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刮痧治疗原理及作用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刮痧基于中医经络理论，通过刮拭皮肤刺激经络穴位，达到疏通经络、调和气血的目的。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现代医学认为刮痧可以刺激皮肤神经末梢，促进局部血液循环和淋巴循环，有助于消除炎症和缓解疼痛。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刮痧治疗原理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现代医学解释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中医经络理论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刮痧能够刺激颈部肌肉和皮肤，促进局部血液循环，有助于缓解颈椎病引起的疼痛和僵硬。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缓解疼痛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292" b="8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改善局部微环境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667" r="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调整颈椎生理曲度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刮痧可以消除局部炎症，改善颈椎周围组织的微环境，有助于减轻颈椎病的症状。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通过刮痧刺激颈部肌肉和韧带，有助于调整颈椎的生理曲度，改善颈椎的稳定性。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刮痧对颈椎病的作用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刮痧适用于颈椎病引起的颈肩背部疼痛、僵硬、活动受限等症状。对于神经根型颈椎病、椎动脉型颈椎病等类型也有一定的疗效。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刮痧治疗并非适用于所有颈椎病患者。以下情况应慎用或禁用刮痧：皮肤破损、感染或炎症部位；凝血功能障碍或正在服用抗凝药物；孕妇腹部及腰骶部；严重心脑血管疾病患者等。在选择刮痧治疗前，患者应咨询专业医师的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刮痧操作技巧与注意事项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刮痧前应对患者的颈椎病病情进行充分了解，确定刮痧的适应症和禁忌症。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根据患者的体质和病情，选择合适的刮痧板，如牛角、玉石等材质。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选择刮痧工具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根据颈椎病的疼痛部位，确定需要刮痧的穴位和经络。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确定刮痧部位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操作步骤及技巧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涂抹刮痧油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在需要刮痧的部位涂抹适量的刮痧油，以减少皮肤摩擦和疼痛。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刮拭方向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颈后部刮痧从上向下刮拭，一般刮至皮肤出现痧痕为度。在刮拭过程中，注意寻找有疼痛和结节等阳性反应的区域，并重点进行刮拭。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持板方法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用右手握住刮痧板，治疗时刮痧板厚的一面对手掌，保健时刮痧板薄的一面对手掌。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刮拭力度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根据患者体质和病情，调整刮痧的力度。力度应适中，以患者能耐受为度。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https://d.book118.com/475024201014011103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2024-09-12T06:16:59.090</cp:lastPrinted>
  <dcterms:created xsi:type="dcterms:W3CDTF">2024-09-11T22:16:59Z</dcterms:created>
  <dcterms:modified xsi:type="dcterms:W3CDTF">2024-09-11T22:17:01Z</dcterms:modified>
</cp:coreProperties>
</file>