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CE41B-00CC-43F6-98E2-3D6975F36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E8657-C14D-4E1F-A7DF-CB8939AE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C7AE7-7F7B-418C-9299-0AFD35996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B3CFF-87A7-4396-9F9C-5EF3A67E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B722BA-8478-40B4-964F-15B3D4F7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FD8A3-DF39-4E5F-8C47-59317F99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57C8D-A3E3-4106-ABB4-239AA78CA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C1AEC-C43F-4176-BC92-449CDC77A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F9DD2-4900-4D18-9792-144121D8D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C9B0C-22BF-47D3-9762-5F06118A9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543AE-3A55-40D9-B391-FB45A1063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243343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pdgfra基因突变与骨肉瘤发生的关联性探究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骨肉瘤是一种常见的恶性肿瘤，其发病机制尚未完全明确。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PDGFRA基因是骨肉瘤发生发展中的重要基因之一，其突变与骨肉瘤的发病风险和预后密切相关。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目前关于PDGFRA基因突变与骨肉瘤发生的研究较少，需要进一步探讨其关联性。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499" r="1749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探究PDGFRA基因突变与骨肉瘤发生的关系，为骨肉瘤的早期诊断和治疗提供理论依据。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通过研究PDGFRA基因突变与骨肉瘤发生的关系，有助于深入了解骨肉瘤的发病机制，为骨肉瘤的预防和治疗提供新的思路和方法。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pdgfra基因位于人类染色体20q13.12区域，包含29个外显子，编码血小板衍生生长因子受体α（PDGFRα）蛋白。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PDGFRα属于酪氨酸激酶受体家族，主要参与调控细胞的增殖、分化、迁移和血管生成等生物学过程。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包括点突变、插入/缺失、染色体易位等。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突变可能导致PDGFRα蛋白的结构和功能异常，进而影响其信号转导途径，最终可能导致肿瘤的发生和发展。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pdgfra基因突变的类型和影响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骨肉瘤是一种常见的恶性骨肿瘤，其发生与多种基因的变异有关。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pdgfra基因的突变可能通过影响PDGFRα的表达或功能，增加个体对骨肉瘤的易感性或促进骨肉瘤的发展。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pdgfra基因突变与骨肉瘤发生的关系假设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样本收集和处理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收集骨肉瘤患者的肿瘤组织样本和正常组织样本，确保样本质量和代表性。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对收集的样本进行预处理，包括组织切片、细胞分离和DNA提取等步骤，确保后续实验的准确性。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https://d.book118.com/475024334302011110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2024-09-16T04:39:02.184</cp:lastPrinted>
  <dcterms:created xsi:type="dcterms:W3CDTF">2024-09-15T20:39:02Z</dcterms:created>
  <dcterms:modified xsi:type="dcterms:W3CDTF">2024-09-15T20:39:04Z</dcterms:modified>
</cp:coreProperties>
</file>