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E5504-C2FE-4872-983F-BF050EA1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2DCD9-ABC9-4BB7-90C1-F190D481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D0C3D-B5CC-4707-8D66-91038708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2BF4D-3837-47D5-9B7C-8497A266B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E92A6-428F-4C44-9D2A-239BCD70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745AF-7E63-409B-9673-A0C342F82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ADF0F-BC32-4D6D-AF50-66E66234B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90D95-5A6F-4C97-8521-AC5893B3F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217D0-ACB8-4015-BAE6-F90AF92B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100E0-04AD-4554-A266-C2F183285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B9AF8-8EA1-4807-91A0-44542265E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311321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肠梗阻PPT护理查房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肠梗阻的护理评估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肠梗阻的康复与预防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04" r="212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533" r="235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肠梗阻是指肠道内的内容物在肠道内受阻，无法顺利通过，导致一系列症状的疾病。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肠梗阻可以根据病因、部位、病情严重程度等进行分类，如机械性肠梗阻、动力性肠梗阻、血运性肠梗阻等。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肠梗阻的病因多样，常见的有肠道炎症、肠道肿瘤、肠粘连、肠套叠等。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肠梗阻发生时，肠道内的压力升高，导致肠道蠕动减弱或消失，肠道内的内容物无法顺利通过，引起腹痛、腹胀、呕吐等症状。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81" r="171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肠梗阻发生时，患者通常会出现腹部疼痛的症状，疼痛的部位和性质因梗阻部位和病因不同而有所差异。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由于肠道内的内容物无法排出，患者会出现腹部胀满的症状，严重时可伴有恶心、呕吐等症状。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肠梗阻患者会出现呕吐的症状，呕吐物多为胃内容物，严重时可呕吐胆汁或粪水样物质。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肠梗阻发生时，肠道蠕动减弱或消失，患者会出现停止排气排便的症状。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停止排气排便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肠梗阻的护理评估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观察患者的症状、体征、腹部X线平片、CT等检查结果。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询问患者及家属关于病情、病史、用药情况等信息。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进行必要的实验室检查，如血常规、血生化等。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使用专业的评估量表对患者的病情进行评估。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评估量表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评估患者腹痛、呕吐、腹胀等症状的严重程度和变化情况。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评估患者的腹部体征，如腹部压痛、反跳痛、腹肌紧张等。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评估患者的血常规、血生化等检查结果，了解病情变化。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评估患者是否存在电解质紊乱、酸碱平衡失调等并发症。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对患者进行初步的观察、询问和检查，了解病情。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根据初步评估结果，进行详细的实验室检查和量表评估。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按照护理计划对患者进行护理，观察病情变化，及时调整护理措施。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https://d.book118.com/475031132101011102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2024-09-11T02:36:35.766</cp:lastPrinted>
  <dcterms:created xsi:type="dcterms:W3CDTF">2024-09-10T18:36:35Z</dcterms:created>
  <dcterms:modified xsi:type="dcterms:W3CDTF">2024-09-10T18:36:37Z</dcterms:modified>
</cp:coreProperties>
</file>