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3A030-6E73-4B0F-8B74-5B1A5C5A2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CBDD-1794-4A16-A87A-F9D0CE8E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17E01-B6E4-447E-BA84-2FC63622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8CF0B-D959-4250-B7F8-FB8E98CD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5ECF6-D7C4-4DB7-9642-02FCA9B9F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A51F1A-3731-450D-A69B-889D7F1C6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3495B-50F7-4B2D-B0E4-B1F3E035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99FDB-618F-4A23-BEE2-FD033D26F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85970-56FA-413A-B5D0-1C06E600F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3C9EA-9609-4111-9B1B-EB410E35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17969-B2F7-473E-A41A-E60E28CFB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3133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培养门店管理能力服装和鞋类零售商人员门店管理能力研修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门店管理概述与重要性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商品陈列与视觉营销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销售技巧与业绩提升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数据分析与市场趋势预测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门店管理概述与重要性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门店管理是指对零售店铺进行全面、系统的管理，包括人员管理、商品管理、财务管理、营销管理等各个方面，以实现店铺经营目标的过程。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门店管理的目标是提高销售业绩、提升客户满意度、降低运营成本、优化店铺形象等，为零售商创造更大的商业价值。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门店管理定义及目标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服装和鞋类商品具有较强的时尚性，受流行趋势影响较大，要求零售商紧跟时尚潮流，及时更新商品。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服装和鞋类商品的销售受季节影响较大，要求零售商根据季节变化调整商品结构和营销策略。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季节性明显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服装和鞋类零售行业竞争激烈，要求零售商不断提升自身竞争力，通过优化商品组合、提高服务质量等手段吸引消费者。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服装和鞋类零售行业特点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通过优化商品结构、提升陈列效果、加强促销活动等手段，提高门店销售业绩。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通过提供优质服务、关注客户需求、及时处理客户投诉等方式，提升客户满意度和忠诚度。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通过精细化管理、提高运营效率、降低库存等方式，降低门店运营成本，提高盈利能力。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通过改善店铺环境、提升品牌形象、加强员工形象管理等方式，优化店铺形象，提高品牌知名度和美誉度。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优化店铺形象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提升门店管理能力意义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顾客服务与沟通技巧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优质顾客服务标准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对每位顾客都应保持热情、友好的态度，主动提供帮助和解答疑问。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具备丰富的产品知识，能够为顾客提供准确、专业的购物建议。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认真倾听顾客的需求和意见，确保理解顾客的期望和要求。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对顾客的需求和问题做出迅速反应，提供及时有效的解决方案。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热情周到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用简洁明了的语言表达观点，避免使用过于专业或晦涩的词汇。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在沟通过程中保持积极倾听，给予顾客充分的关注和尊重。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注意肢体语言和面部表情等非语言信号，传递友好和尊重的信息。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保持冷静和耐心，避免在沟通过程中因情绪失控而影响沟通效果。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表达歉意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处理投诉与纠纷策略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对顾客的投诉和纠纷要认真倾听，了解问题的详细情况。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根据公司的投诉处理流程，及时跟进并处理顾客的投诉和纠纷。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对给顾客带来的不便表示歉意，并承诺尽快解决问题。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详细记录投诉和纠纷的处理过程及结果，并向上级领导反馈相关情况。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商品陈列与视觉营销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将商品放置在顾客容易看到的位置，如门店入口、墙角、展示架等，便于顾客快速了解商品。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显眼陈列原则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易于取放原则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关联陈列原则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多样化陈列原则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商品陈列应便于顾客取放，避免过高或过低的陈列位置，同时保持商品整齐、清洁。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将相关联的商品放在一起，方便顾客进行比较和选择，提高购物体验。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通过不同的陈列方式，如悬挂、堆叠、模特展示等，展示商品的多样性和特点。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商品陈列原则及方法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视觉营销在门店中应用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运用色彩心理学原理，通过合理的色彩搭配吸引顾客的注意力，营造舒适、愉悦的购物环境。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灯光照明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利用灯光照明突出商品的特点和质感，营造温馨、明亮的购物氛围。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海报和宣传品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设计精美的海报和宣传品，传递品牌理念和商品信息，吸引顾客的关注和兴趣。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陈列道具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运用各种陈列道具，如展示架、模特、装饰品等，打造具有艺术感和时尚感的购物空间。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合理规划门店空间布局，设置休息区、试衣间等功能区域，提供舒适的购物体验。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保持适宜的室内温度和湿度，确保顾客在舒适的环境中选购商品。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温度与湿度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播放轻松、愉悦的背景音乐，营造轻松、愉悦的购物氛围。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背景音乐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员工着装整洁、态度热情，提供专业、周到的服务，增强顾客的信任感和满意度。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员工形象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营造良好购物环境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https://d.book118.com/475031334012011110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2024-09-15T03:41:44.621</cp:lastPrinted>
  <dcterms:created xsi:type="dcterms:W3CDTF">2024-09-14T19:41:44Z</dcterms:created>
  <dcterms:modified xsi:type="dcterms:W3CDTF">2024-09-14T19:41:46Z</dcterms:modified>
</cp:coreProperties>
</file>