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4F3B5E-B3DC-4C60-9E62-E5D01EF1E1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30C2D6-1955-4212-BBDD-41DBC4788C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5BAF8C-5609-4A33-9988-4048B1ED16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A32E00-5D14-4148-B68F-9755154FC8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09C23C-12AA-4DC8-86DC-7180C29EB8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C61DC2-A281-4B84-89D1-26E97D8017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FD03E26-2C9A-410D-8A0F-5321E45D32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955F69-E53E-4159-951D-1662F301ED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F23D01-EF7D-4839-952B-2E41E1228C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36A856-DB5E-493C-8AF1-FCBEA110F7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01928D-7A10-42C7-98BD-67B0F4880D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5032344331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慈善机构行业人力资源培训的关键要点与实施路径探讨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慈善机构行业人力资源现状与挑战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关键要点一：制定针对性培训计划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关键要点二：建立有效激励机制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关键要点三：确保高质量师资队伍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关键要点四：实施有效评估与反馈机制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实施路径探讨：从策略到落地执行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慈善机构行业人力资源现状与挑战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442" r="144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346" b="1834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行业现状及发展趋势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慈善机构数量与规模增长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近年来，随着公众慈善意识的提高和政策环境的改善，慈善机构数量和规模均呈现快速增长趋势。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行业专业化程度提升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随着慈善事业的发展，慈善机构行业对从业人员的专业化要求也越来越高，包括项目管理、筹款、传播、法务等方面。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跨界合作与创新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慈善机构越来越多地与其他行业、企业、政府等开展跨界合作，探索新的公益模式和创新项目。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慈善机构的从业人员包括全职员工、兼职员工、志愿者等，构成相对复杂，管理难度较大。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从业人员构成多样化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由于慈善机构行业的特殊性，人才流动性相对较高，对机构的稳定性和持续发展带来挑战。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人才流动性高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部分慈善机构在员工培训和发展方面投入不足，导致员工能力提升缓慢，影响机构整体绩效。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培训与发展机会不足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人力资源特点及挑战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通过培训提高员工在项目管理、筹款、传播、法务等方面的专业能力，以适应行业发展的需要。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提升员工专业能力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加强团队凝聚力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推动机构创新发展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通过培训增进员工之间的了解和信任，提高团队协作能力和凝聚力。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通过培训激发员工的创新意识和能力，为机构的创新发展提供人才保障。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培训需求与重要性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关键要点一：制定针对性培训计划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了解员工现有技能、知识和态度，确定其培训需求。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分析岗位职责、任务及所需能力，明确岗位要求。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结合员工个人发展规划，制定个性化培训计划。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分析员工需求与岗位要求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根据员工需求和岗位要求，设计相应的培训课程。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课程内容应包括理论知识、实践技能和职业素养等方面。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注重课程的实用性和前瞻性，确保培训内容与行业发展趋势相符合。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设计针对性课程内容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针对不同类型的员工和岗位，选择合适的培训形式，如线上课程、线下培训、工作坊等。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采用多种教学方法，如讲座、案例分析、角色扮演、小组讨论等，以提高培训效果。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注重培训的互动性和参与性，激发员工的学习兴趣和动力。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选择合适培训形式与方法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关键要点二：建立有效激励机制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625" r="14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定期评估与调整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定期对培训目标进行评估，根据员工实际表现和机构需求进行及时调整，确保目标的合理性和有效性。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与机构使命和战略目标相结合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确保培训目标与慈善机构的长期使命和短期战略目标紧密相连，使员工能够明确个人和团队的努力方向。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具体、可衡量、可实现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设定具体、可量化的培训目标，确保员工能够清晰了解自己需要达到的标准，同时保证目标的可实现性。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设定明确培训目标与期望成果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除了传统的物质奖励如奖金、晋升等，还要注重精神奖励，如表彰、荣誉称号等，以满足员工不同层次的需求。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物质与精神奖励并重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设定明确的惩罚措施，对员工未能达到培训目标或违反规章制度的行为进行适当惩罚，以示警示。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惩罚措施明确且适度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制定公正、透明的考核标准，确保每位员工都能在同等条件下接受考核，避免出现不公正现象。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考核标准公正透明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制定合理奖惩措施及考核标准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倡导持续学习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鼓励员工树立终身学习的观念，通过不断学习提升自身素质和能力，为慈善事业的发展贡献力量。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促进内部交流与合作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打破部门壁垒，促进员工之间的交流与合作，共同分享知识和经验，营造良好的团队氛围。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关注员工成长与发展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重视员工的个人成长和职业发展，提供多元化的培训和发展机会，帮助员工实现自我价值。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营造积极向上学习氛围和企业文化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https://d.book118.com/475032344331011110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2024-09-16T10:16:20.000</cp:lastPrinted>
  <dcterms:created xsi:type="dcterms:W3CDTF">2024-09-16T02:16:20Z</dcterms:created>
  <dcterms:modified xsi:type="dcterms:W3CDTF">2024-09-16T02:16:22Z</dcterms:modified>
</cp:coreProperties>
</file>