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883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1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C9728-5EEB-4B06-9C5F-30F255D3A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EED7B-F808-4EC8-AB35-7EE8988FA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8A281-7DE6-4AC0-AC08-C9D38BB5A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6F544D-A5E5-45FD-A74F-92EC8E4B6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43886A-B027-407B-ADDD-2053A3CCA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754F78-E11C-4889-B0A9-4D18BE310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6AD309-2196-4753-984E-C0E7C12DA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EDE1FF-F94F-43BD-8590-5C7555BF9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3E455E-177D-435A-8C93-6A636D390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AA32A-BEC0-40BE-B38F-9F9F28412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6FFFF-1842-4E34-884A-0992BAA2C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8820" r:id="rId2"/>
    <p:sldLayoutId id="2147518821" r:id="rId3"/>
    <p:sldLayoutId id="2147518822" r:id="rId4"/>
    <p:sldLayoutId id="2147518823" r:id="rId5"/>
    <p:sldLayoutId id="2147518824" r:id="rId6"/>
    <p:sldLayoutId id="2147518825" r:id="rId7"/>
    <p:sldLayoutId id="2147518826" r:id="rId8"/>
    <p:sldLayoutId id="2147518827" r:id="rId9"/>
    <p:sldLayoutId id="2147518828" r:id="rId10"/>
    <p:sldLayoutId id="214751882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03413310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文化批评视角读小说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文化批评概述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文化批评视角下的文学阅读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文化批评视角读小说的意义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文化批评视角读小说的方法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文化批评视角读小说的案例分析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总结与展望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文化批评概述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文化批评的定义</a:t>
            </a:r>
            <a:endParaRPr lang="zh-CN" altLang="en-US"/>
          </a:p>
        </p:txBody>
      </p:sp>
      <p:sp>
        <p:nvSpPr>
          <p:cNvPr id="1048922" name="圆角矩形 26"/>
          <p:cNvSpPr/>
          <p:nvPr>
            <p:custDataLst>
              <p:tags r:id="rId2"/>
            </p:custDataLst>
          </p:nvPr>
        </p:nvSpPr>
        <p:spPr>
          <a:xfrm>
            <a:off x="60833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24" name="圆角矩形 28"/>
          <p:cNvSpPr/>
          <p:nvPr>
            <p:custDataLst>
              <p:tags r:id="rId3"/>
            </p:custDataLst>
          </p:nvPr>
        </p:nvSpPr>
        <p:spPr>
          <a:xfrm>
            <a:off x="610871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26" name="文本框 31"/>
          <p:cNvSpPr txBox="1"/>
          <p:nvPr>
            <p:custDataLst>
              <p:tags r:id="rId4"/>
            </p:custDataLst>
          </p:nvPr>
        </p:nvSpPr>
        <p:spPr>
          <a:xfrm>
            <a:off x="763306" y="218974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文化批评是一种对文化现象进行深入分析和评价的学科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圆角矩形 29"/>
          <p:cNvSpPr/>
          <p:nvPr>
            <p:custDataLst>
              <p:tags r:id="rId5"/>
            </p:custDataLst>
          </p:nvPr>
        </p:nvSpPr>
        <p:spPr>
          <a:xfrm>
            <a:off x="3400437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30" name="圆角矩形 32"/>
          <p:cNvSpPr/>
          <p:nvPr>
            <p:custDataLst>
              <p:tags r:id="rId6"/>
            </p:custDataLst>
          </p:nvPr>
        </p:nvSpPr>
        <p:spPr>
          <a:xfrm>
            <a:off x="3402977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32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它通过对文化现象的研究，探讨其背后的社会、历史、政治和经济因素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圆角矩形 3"/>
          <p:cNvSpPr/>
          <p:nvPr>
            <p:custDataLst>
              <p:tags r:id="rId8"/>
            </p:custDataLst>
          </p:nvPr>
        </p:nvSpPr>
        <p:spPr>
          <a:xfrm>
            <a:off x="6192543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36" name="圆角矩形 4"/>
          <p:cNvSpPr/>
          <p:nvPr>
            <p:custDataLst>
              <p:tags r:id="rId9"/>
            </p:custDataLst>
          </p:nvPr>
        </p:nvSpPr>
        <p:spPr>
          <a:xfrm>
            <a:off x="6195084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38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文化批评旨在揭示文化现象的内在意义和价值，并对其产生的影响进行评估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圆角矩形 8"/>
          <p:cNvSpPr/>
          <p:nvPr>
            <p:custDataLst>
              <p:tags r:id="rId11"/>
            </p:custDataLst>
          </p:nvPr>
        </p:nvSpPr>
        <p:spPr>
          <a:xfrm>
            <a:off x="898465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42" name="圆角矩形 9"/>
          <p:cNvSpPr/>
          <p:nvPr>
            <p:custDataLst>
              <p:tags r:id="rId12"/>
            </p:custDataLst>
          </p:nvPr>
        </p:nvSpPr>
        <p:spPr>
          <a:xfrm>
            <a:off x="8987190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44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文化批评涉及的领域广泛，包括文学、艺术、媒体和社会科学等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文化批评的起源和发展</a:t>
            </a:r>
            <a:endParaRPr lang="zh-CN" altLang="en-US"/>
          </a:p>
        </p:txBody>
      </p:sp>
      <p:sp>
        <p:nvSpPr>
          <p:cNvPr id="1048980" name="任意多边形: 形状 47"/>
          <p:cNvSpPr/>
          <p:nvPr>
            <p:custDataLst>
              <p:tags r:id="rId2"/>
            </p:custDataLst>
          </p:nvPr>
        </p:nvSpPr>
        <p:spPr>
          <a:xfrm rot="10800000">
            <a:off x="737953" y="1961634"/>
            <a:ext cx="5099664" cy="361636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82" name="矩形 48"/>
          <p:cNvSpPr/>
          <p:nvPr>
            <p:custDataLst>
              <p:tags r:id="rId3"/>
            </p:custDataLst>
          </p:nvPr>
        </p:nvSpPr>
        <p:spPr>
          <a:xfrm>
            <a:off x="608330" y="2483301"/>
            <a:ext cx="259154" cy="2611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文本框 52"/>
          <p:cNvSpPr txBox="1"/>
          <p:nvPr>
            <p:custDataLst>
              <p:tags r:id="rId4"/>
            </p:custDataLst>
          </p:nvPr>
        </p:nvSpPr>
        <p:spPr>
          <a:xfrm>
            <a:off x="1107123" y="2268534"/>
            <a:ext cx="4404799" cy="243850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起源：20世纪60年代，针对文学理论和批评的局限性，文化批评应运而生。</a:t>
            </a:r>
            <a:endParaRPr lang="zh-CN" altLang="en-US" sz="3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86" name="任意多边形: 形状 19"/>
          <p:cNvSpPr/>
          <p:nvPr>
            <p:custDataLst>
              <p:tags r:id="rId5"/>
            </p:custDataLst>
          </p:nvPr>
        </p:nvSpPr>
        <p:spPr>
          <a:xfrm rot="10800000">
            <a:off x="6477563" y="1961634"/>
            <a:ext cx="5099664" cy="361636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20"/>
          <p:cNvSpPr/>
          <p:nvPr>
            <p:custDataLst>
              <p:tags r:id="rId6"/>
            </p:custDataLst>
          </p:nvPr>
        </p:nvSpPr>
        <p:spPr>
          <a:xfrm>
            <a:off x="6347940" y="2483301"/>
            <a:ext cx="259154" cy="2611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文本框 3"/>
          <p:cNvSpPr txBox="1"/>
          <p:nvPr>
            <p:custDataLst>
              <p:tags r:id="rId7"/>
            </p:custDataLst>
          </p:nvPr>
        </p:nvSpPr>
        <p:spPr>
          <a:xfrm>
            <a:off x="6846733" y="2268534"/>
            <a:ext cx="4404799" cy="243850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发展：文化批评从文学研究扩展到社会、政治、文化等多个领域，成为一种重要的批评方法。</a:t>
            </a:r>
            <a:endParaRPr lang="zh-CN" altLang="en-US" sz="3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文化批评的主要理论流派</a:t>
            </a:r>
            <a:endParaRPr lang="zh-CN" altLang="en-US"/>
          </a:p>
        </p:txBody>
      </p:sp>
      <p:sp>
        <p:nvSpPr>
          <p:cNvPr id="104902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文化唯物主义：强调文化与物质生活的联系，认为文化是社会经济结构的反映。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符号学文化批评：运用符号学的理论和方法，分析文化现象中的符号和意义生成。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后殖民文化批评：关注不同文化和国家之间的权力关系和文化帝国主义问题。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结构主义文化批评：关注文化符号和结构的分析，强调文化现象背后的深层结构和规则。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文化批评视角下的文学阅读</a:t>
            </a:r>
            <a:endParaRPr lang="zh-CN" altLang="en-US"/>
          </a:p>
        </p:txBody>
      </p:sp>
      <p:sp>
        <p:nvSpPr>
          <p:cNvPr id="104910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文化批评与文学阅读的关系</a:t>
            </a:r>
            <a:endParaRPr lang="zh-CN" altLang="en-US"/>
          </a:p>
        </p:txBody>
      </p:sp>
      <p:sp>
        <p:nvSpPr>
          <p:cNvPr id="1049148" name="矩形 31"/>
          <p:cNvSpPr/>
          <p:nvPr>
            <p:custDataLst>
              <p:tags r:id="rId2"/>
            </p:custDataLst>
          </p:nvPr>
        </p:nvSpPr>
        <p:spPr>
          <a:xfrm>
            <a:off x="2532642" y="1289050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文化批评是文学阅读的重要工具，帮助读者理解作品的文化背景和社会意义。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4"/>
          <p:cNvSpPr/>
          <p:nvPr>
            <p:custDataLst>
              <p:tags r:id="rId3"/>
            </p:custDataLst>
          </p:nvPr>
        </p:nvSpPr>
        <p:spPr>
          <a:xfrm>
            <a:off x="2532642" y="2576531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文学阅读是文化批评的重要载体，通过分析作品来探讨文化的内涵和价值。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5"/>
          <p:cNvSpPr/>
          <p:nvPr>
            <p:custDataLst>
              <p:tags r:id="rId4"/>
            </p:custDataLst>
          </p:nvPr>
        </p:nvSpPr>
        <p:spPr>
          <a:xfrm>
            <a:off x="2532642" y="3864012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文化批评与文学阅读相互促进，共同推动文化的发展和文学的进步。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7"/>
          <p:cNvSpPr/>
          <p:nvPr>
            <p:custDataLst>
              <p:tags r:id="rId5"/>
            </p:custDataLst>
          </p:nvPr>
        </p:nvSpPr>
        <p:spPr>
          <a:xfrm>
            <a:off x="2532642" y="5151494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正确运用文化批评的方法，可以更深入地理解文学作品，提高阅读体验。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文化批评视角下的文学解读方法</a:t>
            </a:r>
            <a:endParaRPr lang="zh-CN" altLang="en-US"/>
          </a:p>
        </p:txBody>
      </p:sp>
      <p:sp>
        <p:nvSpPr>
          <p:cNvPr id="1049190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关注文本中的文化符号和意象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分析作品中的文化背景和历史语境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探究作品中的文化观念和价值取向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比较不同文化视角下的文学解读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文化批评视角下的文学批评实践</a:t>
            </a:r>
            <a:endParaRPr lang="zh-CN" altLang="en-US"/>
          </a:p>
        </p:txBody>
      </p:sp>
      <p:sp>
        <p:nvSpPr>
          <p:cNvPr id="1049248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文化批评视角下的文学批评实践案例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文化批评视角的定义和特点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文化批评视角在文学阅读中的应用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文化批评视角对文学创作和阅读的影响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文化批评视角读小说的意义</a:t>
            </a:r>
            <a:endParaRPr lang="zh-CN" altLang="en-US"/>
          </a:p>
        </p:txBody>
      </p:sp>
      <p:sp>
        <p:nvSpPr>
          <p:cNvPr id="104931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深入理解小说的文化背景</a:t>
            </a:r>
            <a:endParaRPr lang="zh-CN" altLang="en-US"/>
          </a:p>
        </p:txBody>
      </p:sp>
      <p:sp>
        <p:nvSpPr>
          <p:cNvPr id="1049362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66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0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8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拓展读者的文化视野和思考角度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0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增强读者对不同文化的认知和包容性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2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帮助读者理解小说的深层含义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4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揭示小说所反映的社会现象和文化价值观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拓展小说的阅读视野</a:t>
            </a:r>
            <a:endParaRPr lang="zh-CN" altLang="en-US"/>
          </a:p>
        </p:txBody>
      </p:sp>
      <p:sp>
        <p:nvSpPr>
          <p:cNvPr id="1049420" name="五边形 30"/>
          <p:cNvSpPr/>
          <p:nvPr>
            <p:custDataLst>
              <p:tags r:id="rId2"/>
            </p:custDataLst>
          </p:nvPr>
        </p:nvSpPr>
        <p:spPr>
          <a:xfrm>
            <a:off x="608330" y="319257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2" name="燕尾形 36"/>
          <p:cNvSpPr/>
          <p:nvPr>
            <p:custDataLst>
              <p:tags r:id="rId3"/>
            </p:custDataLst>
          </p:nvPr>
        </p:nvSpPr>
        <p:spPr>
          <a:xfrm>
            <a:off x="3220372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4" name="燕尾形 37"/>
          <p:cNvSpPr/>
          <p:nvPr>
            <p:custDataLst>
              <p:tags r:id="rId4"/>
            </p:custDataLst>
          </p:nvPr>
        </p:nvSpPr>
        <p:spPr>
          <a:xfrm>
            <a:off x="8444456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6" name="燕尾形 38"/>
          <p:cNvSpPr/>
          <p:nvPr>
            <p:custDataLst>
              <p:tags r:id="rId5"/>
            </p:custDataLst>
          </p:nvPr>
        </p:nvSpPr>
        <p:spPr>
          <a:xfrm>
            <a:off x="5832414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8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通过文化批评视角，可以发现小说中隐藏的文化内涵和社会价值，从而拓展对小说的认知和理解。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0" name="文本框 6"/>
          <p:cNvSpPr txBox="1"/>
          <p:nvPr>
            <p:custDataLst>
              <p:tags r:id="rId7"/>
            </p:custDataLst>
          </p:nvPr>
        </p:nvSpPr>
        <p:spPr>
          <a:xfrm>
            <a:off x="608330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文化批评视角提供了一种新的阅读方法，能够更深入地理解小说的主题和意义。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2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文化批评视角有助于打破传统的小说阅读观念，开拓更广泛的阅读视野，探索更多元化的文学表达方式。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4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 fontScale="92857" lnSpcReduction="1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文化批评视角可以让我们从不同的角度审视小说，从而更全面地理解小说的主题和意义，提高阅读能力和文学鉴赏水平。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https://d.book118.com/475034133101011034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1"/>
  <p:tag name="KSO_WM_UNIT_INDEX" val="1_2_1"/>
  <p:tag name="KSO_WM_UNIT_LAYERLEVEL" val="1_1_1"/>
  <p:tag name="KSO_WM_UNIT_LINE_FORE_SCHEMECOLOR_INDEX" val="7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94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宋体</vt:lpstr>
      <vt:lpstr>Office Theme</vt:lpstr>
      <vt:lpstr>文化批评视角读小说</vt:lpstr>
      <vt:lpstr>目录</vt:lpstr>
      <vt:lpstr>文化批评概述</vt:lpstr>
      <vt:lpstr>文化批评的定义</vt:lpstr>
      <vt:lpstr>文化批评的起源和发展</vt:lpstr>
      <vt:lpstr>文化批评的主要理论流派</vt:lpstr>
      <vt:lpstr>文化批评视角下的文学阅读</vt:lpstr>
      <vt:lpstr>文化批评与文学阅读的关系</vt:lpstr>
      <vt:lpstr>文化批评视角下的文学解读方法</vt:lpstr>
      <vt:lpstr>文化批评视角下的文学批评实践</vt:lpstr>
      <vt:lpstr>文化批评视角读小说的意义</vt:lpstr>
      <vt:lpstr>深入理解小说的文化背景</vt:lpstr>
      <vt:lpstr>拓展小说的阅读视野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2024-08-29T15:19:12.769</cp:lastPrinted>
  <dcterms:created xsi:type="dcterms:W3CDTF">2024-08-29T07:19:12Z</dcterms:created>
  <dcterms:modified xsi:type="dcterms:W3CDTF">2024-08-29T07:19:15Z</dcterms:modified>
</cp:coreProperties>
</file>