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3A061-4036-4951-A9D3-340680AA9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D2670-3005-4A48-851A-53C57EB24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025FE-763A-4305-8C2A-BDC7508EF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16FB68-598D-4ACC-A3D5-C7E812079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32F9D6-A5B6-4611-A549-63F35DEA0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E83173-340D-41A4-8189-30E572188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6FC53C-E17D-4B65-BD8F-73A342DF6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121FFC-9917-4A60-865F-0EEDF86CE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74682D-371F-41AB-BAD3-F5E020EE7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98E4D-C625-475F-81B4-7BA186EFA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839D44-5028-4FD6-A39D-9B9FCD2E6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04004413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i期临床试验方案设计和实施案例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i期临床试验方案设计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试验实施过程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经验教训和改进建议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探索新药在人体的安全性和耐受性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i期临床试验是新药研发过程中最早的试验阶段，其主要目的是评估新药在人体内的安全性和耐受性，为后续的ii期和iii期试验提供依据。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确定给药剂量和方案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通过i期临床试验，研究人员可以初步确定新药的给药剂量和方案，为后续试验提供参考。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评估不良反应和风险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在i期临床试验中，研究人员会密切关注受试者对新药的不良反应，评估新药的风险和潜在的副作用。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243" b="324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临床试验的重要性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推动医学研究进展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临床试验是医学研究的重要组成部分，通过临床试验可以评估新药的有效性和安全性，为疾病的预防和治疗提供科学依据。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提高医疗质量和安全性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临床试验的规范和严格实施有助于提高医疗质量和安全性，保障患者的权益和安全。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促进医药产业发展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临床试验是新药研发的重要环节，通过临床试验可以加速新药的研发进程，促进医药产业的发展和创新。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i期临床试验方案设计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i期临床试验方案设计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试验实施过程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确定研究目的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明确i期临床试验的目标，例如评估药物安全性、初步探索疗效等。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选择受试者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根据试验目的和纳入排除标准，筛选合适的健康志愿者或患者。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制定试验方案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设计详细的试验流程、给药方案、观察指标和数据收集方法。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伦理审查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确保试验方案符合伦理原则，并获得伦理委员会的批准。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试验启动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招募受试者，进行筛选和入组。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给药与观察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按照试验方案给药，并密切观察受试者反应，记录相关数据。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建立完善的数据收集、整理和核查机制，确保数据准确可靠。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对受试者在试验过程中出现的不良事件进行监测和评估。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https://d.book118.com/475040044130011043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2024-09-05T04:45:40.327</cp:lastPrinted>
  <dcterms:created xsi:type="dcterms:W3CDTF">2024-09-04T20:45:40Z</dcterms:created>
  <dcterms:modified xsi:type="dcterms:W3CDTF">2024-09-04T20:45:42Z</dcterms:modified>
</cp:coreProperties>
</file>