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57A301-C666-41C2-BFDE-62647E9FD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3E6BB-D2A0-43C4-8C0F-0CF38EC41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95FD50-FB23-4E87-A128-1B5421D9C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8A12E5-3DF4-4112-8CC0-2EE45E4DE0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DA67A3-ED12-408C-A86C-525B865F33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7E76FE-9E91-4134-A4A2-28F225A5F1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F6F5E1-D66E-4E2A-9DA3-94D02F1CC5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877D1-73AB-41C1-A740-01686B2DB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5208F5-8E26-47B9-9235-E11151CA5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C7C96C-EDF1-45F6-BF7F-EFA56D854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5CFE4-EB1C-43F4-8946-0CCE8AA28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0410212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射频消融治疗在神经科的应用与实践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射频消融治疗简介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射频消融治疗在神经科的应用</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射频消融治疗在神经科的实践</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射频消融治疗的研究进展与展望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病例分享与讨论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射频消融治疗简介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射频消融治疗是一种利用射频能量对病变组织进行消融的非侵入性治疗方法。</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通过射频电流在组织内产生热量，使组织发生凝固性坏死，从而达到消除病变组织的治疗目的。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定义与原理</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射频消融技术自20世纪50年代问世以来，经历了早期的实验研究、技术改进和临床应用的发展过程。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目前，射频消融治疗已经成为神经科常用的一种治疗方法，广泛应用于治疗各种良性和恶性肿瘤。</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射频消融治疗具有微创、安全、有效、恢复快等优点，尤其适用于不能耐受手术或不愿意接受手术治疗的患者。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由于射频消融治疗需要依靠影像学设备引导定位，因此对于一些深部或较小病灶的定位可能存在困难。此外，射频消融治疗也存在一定的复发率，需要定期复查和巩固治疗。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局限性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优势与局限性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射频消融治疗在神经科的应用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适应症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射频消融治疗在神经科主要用于治疗某些类型的肿瘤、癫痫、帕金森病、神经痛等。对于某些功能性疾病，如特发性震颤、肌张力障碍等也有一定疗效。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禁忌症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对于有严重心、肝、肾功能不全的患者，以及存在严重凝血功能障碍、感染或全身情况较差的患者，射频消融治疗可能不适用。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适应症与禁忌症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根据患者的具体病情和诊断，制定个性化的治疗方案，包括射频消融的靶点选择、治疗频次、治疗剂量等。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治疗方案</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治疗过程通常包括定位、穿刺、消融和后续观察等步骤。在定位阶段，医生会借助影像学技术确定病灶位置；在穿刺阶段，将射频针插入病灶；在消融阶段，通过射频能量对病灶进行热凝损毁；在后续观察阶段，医生会观察患者的反应和治疗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治疗步骤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治疗方案与步骤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临床效果与评估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临床效果</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射频消融治疗在神经科的应用取得了较好的临床效果，对于某些疾病如肿瘤、癫痫等，可以显著改善患者症状，提高生活质量。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效果评估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通过对比治疗前后患者的症状、体征以及相关检查结果，对治疗效果进行评估。同时，长期随访也是评估疗效的重要手段。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射频消融治疗在神经科的实践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https://d.book118.com/475041021242011041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2024-09-02T11:06:15.610</cp:lastPrinted>
  <dcterms:created xsi:type="dcterms:W3CDTF">2024-09-02T03:06:15Z</dcterms:created>
  <dcterms:modified xsi:type="dcterms:W3CDTF">2024-09-02T03:06:17Z</dcterms:modified>
</cp:coreProperties>
</file>