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38C251-2231-4010-AAA1-FB31DB234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647EA-27F3-402A-A1B0-74CDC53EF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654808-FBD8-44BA-B0B0-AFC8F446A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762FF0-73C4-46FC-B351-4388EBE72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B7BD92-4F4D-4FFE-A38C-A4A6E63B2E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996691-CE0C-40DD-8D42-DFDED754F7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618242-0758-416A-8411-F1A522219E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F29232-6196-4CA5-98E4-763D47A41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BA7E66-7093-41DA-B263-EEAD76A4C0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3F515-F88A-4C85-9487-0AE9BFD73D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EB336-24F9-4954-9C8E-0B69CCB6EA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0411410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传染病科护士的职业道德与职业规范</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职业道德概述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传染病科护士职业道德规范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传染病科护士职业行为规范</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传染病科护士心理调适与压力应对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传染病科护士与患者沟通技巧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包括职业理想、职业态度、职业责任、职业技能、职业纪律、职业良心、职业荣誉和职业作风等方面。</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职业道德内涵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维护医护形象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作为医护人员，传染病科护士的职业道德直接关系到医护形象和社会信任度，良好的职业道德有助于提升医护人员的社会地位和声誉。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保障患者安全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传染病科护士需要具备高度的职业道德，严格遵守消毒隔离制度，确保患者和自身的安全。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促进医疗质量提升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传染病科护士的职业道德水平高低直接影响到医疗质量，具备高尚职业道德的护士能够更加细心、耐心地照顾患者，提高治疗效果。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传染病科护士职业道德重要性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职业道德是专业素养的重要组成部分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专业素养不仅包括专业知识和技能，还包括职业道德、职业态度和职业价值观等方面。其中，职业道德是专业素养的核心内容之一。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职业道德对专业素养的提升有促进作用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高尚的职业道德能够激发医护人员的工作热情和责任心，促使其不断学习和提高自己的专业素养，为患者提供更加优质的医疗服务。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职业道德与专业素养关系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传染病科护士职业道德规范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传染病科护士应始终将患者的生命安全和健康放在首位，充分尊重患者的生命权和健康权，积极为患者提供优质的护理服务。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尊重患者生命权和健康权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传染病患者往往面临着较大的心理压力和恐惧，护士应关心患者的心理需求，提供必要的心理支持和安慰，帮助患者树立战胜疾病的信心。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关爱患者，提供心理支持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尊重生命，关爱患者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传染病科护士应严格遵守护理职业规范和操作规程，确保各项护理工作准确、及时、有效地进行。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护士应不断学习和掌握新的护理知识和技能，提高自己的专业素养和综合能力，为患者提供更加优质的护理服务。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严谨求实，精益求精</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不断学习和提高技能</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严格遵守职业规范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与同事紧密合作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传染病科护士应与医生、其他护士及医疗团队成员紧密合作，共同为患者的治疗和康复努力。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积极参与公共卫生工作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护士应积极参与传染病的预防和控制工作，为公共卫生事业贡献自己的力量。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团结协作，共同抗疫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勇于担当，无私奉献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勇于承担责任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在抗击传染病的过程中，护士应勇于承担责任，积极投身到一线工作中去，为患者的生命安全保驾护航。</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无私奉献，坚守岗位</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护士应无私奉献，坚守岗位，用自己的实际行动诠释着医护人员的职业精神和道德风范。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传染病科护士职业行为规范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传染病科护士应严格遵守国家相关的医疗卫生法律法规，如《中华人民共和国护士条例》等，确保自身行为的合法性。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遵守国家法律法规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传染病科护士应遵守所在医院的各项规章制度，包括护理工作制度、感染控制制度等，确保医疗活动的有序进行。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遵守医院规章制度</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遵守法律法规和医院规章制度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实施标准预防措施</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传染病科护士应遵循标准预防原则，对所有患者采取普遍性防护措施，如戴手套、口罩、护目镜等。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落实消毒隔离措施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根据传染病的传播途径和特点，传染病科护士应严格执行相应的消毒隔离措施，如对不同病种的患者采取分室居住、专用设备和用品等。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严格执行消毒隔离制度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正确使用防护用品和设备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传染病科护士应根据工作需要和防护要求，正确选用和使用防护用品，如医用防护口罩、医用一次性乳胶手套、医用防护服等。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正确选用防护用品</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传染病科护士应熟练掌握各种医疗设备的使用方法和操作规范，确保设备的正常运行和患者的安全。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熟练掌握设备操作</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https://d.book118.com/475041141004011042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2024-09-02T23:09:44.165</cp:lastPrinted>
  <dcterms:created xsi:type="dcterms:W3CDTF">2024-09-02T15:09:44Z</dcterms:created>
  <dcterms:modified xsi:type="dcterms:W3CDTF">2024-09-02T15:09:46Z</dcterms:modified>
</cp:coreProperties>
</file>