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45213-5324-4034-96D8-BBFCA146E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5BB14-7154-4238-AD75-458D5C66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25060-70B4-487C-A9C9-81A5662A2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292E5-101C-411C-8E9E-40785368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0EBC5-7032-4C40-B9E5-C7C8377B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0D176-AEDB-4789-8382-3E4877BD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2034D-7160-4320-B12D-A73C7B9E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E6F53-A09F-4D0A-AB14-5CBED1F3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A2C2D-024D-4CFF-AC86-646A511B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D2411-14C9-4ED9-8BD8-E1715C73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1CDDF-525E-41EE-AD67-6B3F27B90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41314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医师分级管理制度的优点和挑战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医师分级管理制度的实施建议和展望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医师分级管理制度起源于国外，目的是提高医疗服务质量，保障患者安全。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我国自20世纪80年代开始探索医师分级管理制度，经过不断完善，现已成为医疗管理的重要制度之一。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提高医师技术水平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促进医疗资源合理配置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医师分级管理制度能够促使各级医师明确自身职责，提高医疗服务质量，满足患者的诊疗需求。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医师分级管理制度有助于规范医疗服务行为，减少医疗差错和事故的发生，从而保障患者的生命安全和身体健康。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通过分级管理，明确各级医师的职责和要求，促使医师不断学习和提高技术水平，以满足不同患者的需求。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通过医师分级管理，可以更好地规划和管理医疗资源，实现医疗资源的合理配置和有效利用。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医师分级管理制度概述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医师分级的依据和标准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医师的职称、学历、工作年限、专业技能水平、临床能力评估等因素。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根据医师的专业技术职称和临床能力水平，将医师分为初级、中级、高级三个级别，每个级别又细分为若干等级。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科学、客观、公正、规范，有利于提高医疗服务质量，保障患者安全。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建立完善的医师分级管理制度，明确各级医师的职责和权利，促进医师队伍的规范化管理，提高医疗服务水平。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分级管理的原则和目标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https://d.book118.com/475041314301011123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2024-09-27T17:40:22.126</cp:lastPrinted>
  <dcterms:created xsi:type="dcterms:W3CDTF">2024-09-27T09:40:22Z</dcterms:created>
  <dcterms:modified xsi:type="dcterms:W3CDTF">2024-09-27T09:40:23Z</dcterms:modified>
</cp:coreProperties>
</file>