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810456-F38D-4CF8-B57C-B3052CDDE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EAE7AD-1751-4D4C-8941-854CFC22F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106D32-5523-4B68-8485-4F6692556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655C1B-7188-4FF5-AF88-0C04D5495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C3CD77-D6C2-493E-A357-F7AC9702E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11F66E-4A4D-4BD5-BA61-5CF5A232E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42018F-E9B8-44CA-A967-4CE3C0516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32F5E5-46EB-495E-BF01-D83A3EEC9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478FB5-C96C-41F1-A9CE-AB7E250D2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35F399-2B28-497D-B3C0-F005FF299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05848E-0FF2-4F2C-9B14-371EA3B1C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5042144011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2024年抗炎药项目管理培训课件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汇报时间：16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项目管理基础知识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抗炎药研发过程管理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抗炎药临床试验项目管理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生产批准与上市后监管策略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团队协作与沟通技巧培训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抗炎药市场不断扩大，全球范围内销售额持续增长，预计未来几年将保持强劲增长势头。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市场上抗炎药品种繁多，国内外企业竞争激烈，市场集中度逐渐提高。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创新药物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随着医药科技的进步，新型抗炎药不断涌现，为市场带来新的增长点。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抗炎药市场现状及趋势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通过抗炎药项目管理培训，提高企业研发、生产、销售等环节的管理水平，从而增强企业市场竞争力。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培训课件将介绍最新的抗炎药研发成果和管理理念，促进行业内的技术创新和管理创新。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推动行业创新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规范的抗炎药项目管理有助于确保药品质量和安全，保障患者用药安全。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保障患者用药安全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培训课件将系统化地介绍抗炎药项目管理的相关知识和实践经验，帮助学员全面了解和掌握项目管理的方法和技巧。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系统化知识传授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课件将结合具体案例进行分析和讲解，为学员提供实际操作的指导和建议，提高学员的实践能力。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实践指导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培训过程中将设置互动环节，鼓励学员提问和讨论，促进学员之间的交流和合作，共同提高项目管理水平。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互动交流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培训课件重要性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https://d.book118.com/475042144011011124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2024-09-28T03:18:31.331</cp:lastPrinted>
  <dcterms:created xsi:type="dcterms:W3CDTF">2024-09-27T19:18:31Z</dcterms:created>
  <dcterms:modified xsi:type="dcterms:W3CDTF">2024-09-27T19:18:33Z</dcterms:modified>
</cp:coreProperties>
</file>