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FB0B7-EDFB-4855-B8D1-8B91075BD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14590-F71F-401F-AF71-27652013C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F3549C-1A66-43C3-B8A9-9BC794A3D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16E58C-C2A7-4BCD-99AA-D5DF5FFD5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EEBBBC-13D8-4C5C-B429-DEEA7B509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DCE8BE-9C11-4CD4-9D38-9ED41823A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468021-F9A2-4463-BDDE-1A1A7BB90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2795CC-9FB5-43C1-AE06-7CF570E3B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3971FD-8AFE-401C-9ADA-DDE05AA97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45454-429A-4DCA-8829-0FAD125C8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959E0-A5FC-4463-9CA1-35A0261BB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0443122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护理骨科ppt课件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骨科疾病与护理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骨科护理教育与培训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骨科护理的定义与特点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骨科护理是指针对骨骼系统疾病或损伤的护理，具有专业性、技术性和细致性的特点。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涉及对骨折、关节疾病、脊柱疾病等各种骨骼系统疾病的诊断、治疗和康复过程中的护理。它要求护理人员具备专业的医学知识和技能，能够提供技术娴熟、细致入微的护理服务，以确保患者的舒适和安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骨科护理在促进患者康复、减轻疼痛、预防并发症等方面具有重要作用。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骨科护理的目标是促进患者的康复，使患者尽快恢复到最佳的身体状态。通过有效的护理，可以减轻患者的疼痛，预防并发症的发生，提高治疗效果，使患者早日回归正常的生活和工作。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56" r="15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625" r="10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骨科护理经历了从传统的经验护理到现代的科技化、人性化的转变。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骨科护理主要是基于经验，随着医学科技的发展，骨科护理逐渐走向科技化、专业化。现代的骨科护理更加注重患者的舒适和安全，提倡人性化服务，不断探索新的护理技术和方法，以更好地满足患者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骨科疾病与护理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伤口处理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疼痛缓解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骨折的护理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采用药物、物理治疗等方式缓解疼痛，提高患者舒适度。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保持伤口清洁干燥，定期更换敷料，预防感染。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骨折的护理需要关注伤口处理、疼痛缓解、康复训练等方面，以促进患者快速康复。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根据骨折类型和愈合情况，指导患者进行适当的康复训练，促进功能恢复。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关节疾病的护理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关节疾病的护理重点在于减轻疼痛、保持关节活动度、预防关节僵硬等方面。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采用药物、物理治疗等方式缓解关节疼痛。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鼓励患者进行适当的关节活动，预防关节僵硬。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指导患者进行关节康复训练，保持关节灵活性和稳定性。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减轻疼痛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保持关节活动度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预防关节僵硬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脊柱疾病的护理需注意保持正确的姿势、减轻负重、适当运动等方面，以缓解疼痛和预防病情加重。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指导患者保持正确的坐、站、卧姿势，避免长时间维持同一姿势。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保持正确姿势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避免过度负重和剧烈运动，以减轻脊柱负担。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减轻负重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鼓励患者进行适当的脊柱伸展和肌肉锻炼，增强脊柱稳定性。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脊柱疾病的护理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  <a:headEnd type="none"/>
            <a:tailEnd type="none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516854" y="1722297"/>
            <a:ext cx="2286044" cy="1214837"/>
            <a:chOff x="3516854" y="1722297"/>
            <a:chExt cx="2286044" cy="1214837"/>
          </a:xfrm>
        </p:grpSpPr>
        <p:cxnSp>
          <p:nvCxnSpPr>
            <p:cNvPr id="13" name="Connector 13"/>
            <p:cNvCxnSpPr/>
            <p:nvPr/>
          </p:nvCxnSpPr>
          <p:spPr>
            <a:xfrm>
              <a:off x="3516854" y="293600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  <a:headEnd type="none"/>
              <a:tailEnd type="none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516854" y="2609027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  <a:headEnd type="none"/>
              <a:tailEnd type="none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516854" y="2292273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  <a:headEnd type="none"/>
              <a:tailEnd type="none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516854" y="204229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516854" y="1722297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7397997" y="1117118"/>
            <a:ext cx="4231005" cy="1001597"/>
            <a:chOff x="7397997" y="1117118"/>
            <a:chExt cx="4231005" cy="1001597"/>
          </a:xfrm>
        </p:grpSpPr>
        <p:sp>
          <p:nvSpPr>
            <p:cNvPr id="24" name="TextBox 24"/>
            <p:cNvSpPr txBox="1"/>
            <p:nvPr/>
          </p:nvSpPr>
          <p:spPr>
            <a:xfrm>
              <a:off x="7397997" y="1117118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397997" y="1455775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软组织损伤的护理需重视休息、冷敷、压迫包扎和抬高受伤部位等方面，以缓解疼痛和肿胀。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397997" y="2152730"/>
            <a:ext cx="4231005" cy="1004807"/>
            <a:chOff x="7397997" y="2152730"/>
            <a:chExt cx="4231005" cy="1004807"/>
          </a:xfrm>
        </p:grpSpPr>
        <p:sp>
          <p:nvSpPr>
            <p:cNvPr id="27" name="TextBox 27"/>
            <p:cNvSpPr txBox="1"/>
            <p:nvPr/>
          </p:nvSpPr>
          <p:spPr>
            <a:xfrm>
              <a:off x="7397997" y="215273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397997" y="2494597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避免剧烈运动和过度使用受伤部位，给予适当休息。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397997" y="3191552"/>
            <a:ext cx="4231005" cy="1001597"/>
            <a:chOff x="7397997" y="3191552"/>
            <a:chExt cx="4231005" cy="1001597"/>
          </a:xfrm>
        </p:grpSpPr>
        <p:sp>
          <p:nvSpPr>
            <p:cNvPr id="30" name="TextBox 30"/>
            <p:cNvSpPr txBox="1"/>
            <p:nvPr/>
          </p:nvSpPr>
          <p:spPr>
            <a:xfrm>
              <a:off x="7397997" y="3191552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冷敷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397997" y="3530209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在受伤初期采用冷敷，收缩血管，减少出血和肿胀。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397997" y="4227164"/>
            <a:ext cx="4231005" cy="1001598"/>
            <a:chOff x="7397997" y="4227164"/>
            <a:chExt cx="4231005" cy="1001598"/>
          </a:xfrm>
        </p:grpSpPr>
        <p:sp>
          <p:nvSpPr>
            <p:cNvPr id="33" name="TextBox 33"/>
            <p:cNvSpPr txBox="1"/>
            <p:nvPr/>
          </p:nvSpPr>
          <p:spPr>
            <a:xfrm>
              <a:off x="7397997" y="4227164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4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压迫包扎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397997" y="4565822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使用绷带等物品对受伤部位进行压迫包扎，减少出血和肿胀。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97997" y="5262777"/>
            <a:ext cx="4231005" cy="1004806"/>
            <a:chOff x="7397997" y="5262777"/>
            <a:chExt cx="4231005" cy="1004806"/>
          </a:xfrm>
        </p:grpSpPr>
        <p:sp>
          <p:nvSpPr>
            <p:cNvPr id="36" name="TextBox 36"/>
            <p:cNvSpPr txBox="1"/>
            <p:nvPr/>
          </p:nvSpPr>
          <p:spPr>
            <a:xfrm>
              <a:off x="7397997" y="5262777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5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抬高受伤部位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397997" y="5604643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将受伤部位抬高，促进血液回流，减轻肿胀和疼痛。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软组织损伤的护理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骨科护理技术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疼痛药物治疗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对患者的疼痛程度进行评估，了解疼痛的性质、部位和持续时间。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根据疼痛程度，遵医嘱给予适当的止痛药，如非处方药或处方药。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如冷敷、热敷、按摩等，有助于缓解疼痛和肌肉紧张。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提供心理疏导和支持，帮助患者缓解焦虑和抑郁情绪，减轻疼痛感。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康复计划制定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康复训练指导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康复设备使用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定期复查与调整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341" r="1734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根据患者的病情和手术情况，制定个性化的康复计划。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指导患者进行适当的康复训练，如关节活动、肌肉锻炼等，促进功能恢复。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根据需要，指导患者使用康复设备，如拐杖、支具等，辅助行走和恢复功能。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定期评估患者的康复进展，根据情况调整康复计划和训练方式。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https://d.book118.com/475044312220011042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2024-09-03T22:12:57.354</cp:lastPrinted>
  <dcterms:created xsi:type="dcterms:W3CDTF">2024-09-03T14:12:57Z</dcterms:created>
  <dcterms:modified xsi:type="dcterms:W3CDTF">2024-09-03T14:12:59Z</dcterms:modified>
</cp:coreProperties>
</file>