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FBF8C-6BB2-4288-90E4-8107D2600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A2DF2-771C-4FDD-A942-3915BF2A9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033C4-12F2-4E8F-9678-26CF0B69E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96BC22-A2C3-40CF-9817-C5D017A89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BA6218-2612-4A3A-B101-44D3B5D87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DF5234-5147-4232-B290-B506F8E9A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AD3590-CCD1-4DBC-94F4-FC7A3265F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362FF6-2F91-4F83-8D5A-36991A38A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4BBD6-F8EA-4977-8B0B-C50D0F5B3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F63EE-2B93-4E97-91F2-3D75B6E89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8271C-6CA3-4913-ABD7-BA441730A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emf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10033134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妊娠期病毒感染管理课件\n## 1.妊娠期病毒感染的基本概念与危害\n### 1.1妊娠期病毒感染的定义与分类\n### 1.2妊娠期病毒感染对母婴健康的危害\n### 1.3妊娠期病毒感染的发生率与流行趋势\n## 2.妊娠期病毒感染的主要病原体\n### 2.1风疹病毒（Rubella virus）\n### 2.2巨细胞病毒（Cytomegalovirus, CMV）\n### 2.3乙型肝炎病毒（Hepatitis B virus, HBV）\n## 3.妊娠期病毒感染的预防策略\n### 3.1孕前疫苗接种与筛查\n### 3.2孕期健康教育与生活方式指导\n### 3.3孕妇家庭与职场的防护措施\n## 4.妊娠期病毒感染的检测方法与技术\n### 4.1血清学检测方法\n### 4.2病原学检测方法\n### 4.3胎儿感染的产前诊断技术\n## 5.妊娠期病毒感染的治疗原则与方法\n### 5.1一般治疗与对症处理\n### 5.2抗病毒药物的应用\n### 5.3母婴垂直传播的阻断措施\n## 6.妊娠期病毒感染的相关并发症与处理\n### 6.1妊娠期高血压与先兆子痫\n### 6.2胎儿生长受限与窘迫\n### 6.3新生儿病毒感染与并发症\n## 7.妊娠期病毒感染的护理与康复\n### 7.1孕妇的心理支持与护理\n### 7.2孕妇的营养与体重管理\n### 7.3母婴康复与随访计划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500"/>
              <a:t>妊娠期病毒感染管理课件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4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妊娠期病毒感染的基本概念与危害</a:t>
            </a:r>
            <a:endParaRPr/>
          </a:p>
        </p:txBody>
      </p:sp>
      <p:sp>
        <p:nvSpPr>
          <p:cNvPr id="95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96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妊娠期病毒感染的定义与分类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0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妊娠期病毒感染是指在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妊娠期间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，孕妇通过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胎盘传播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途径感染到胎儿的一种病毒感染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宫内感染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产道感染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两种类型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宫内感染是指孕妇在怀孕期间感染病毒，通过胎盘传播给胎儿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产道感染是指孕妇在分娩过程中感染病毒，通过产道传播给新生儿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常见的妊娠期病毒感染包括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风疹病毒、巨细胞病毒、乙型肝炎病毒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</p:txBody>
      </p:sp>
      <p:cxnSp>
        <p:nvCxnSpPr>
          <p:cNvPr id="171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对孕妇的影响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流产、早产、死胎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等不良妊娠结局的风险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妊娠期高血压、子痫前期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影响孕妇的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免疫系统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，增加感染其他疾病的风险</a:t>
                </a:r>
                <a:endParaRPr/>
              </a:p>
            </p:txBody>
          </p:sp>
          <p:sp>
            <p:nvSpPr>
              <p:cNvPr id="18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对胎儿的影响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胎儿发育异常、智力低下、畸形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等不良后果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新生儿肺炎、脑炎、黄疸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等疾病的发病率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影响胎儿的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免疫系统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，增加感染其他疾病的风险</a:t>
                </a:r>
                <a:endParaRPr/>
              </a:p>
            </p:txBody>
          </p:sp>
          <p:sp>
            <p:nvSpPr>
              <p:cNvPr id="18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对新生儿的影响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影响新生儿的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生长发育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增加新生儿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先天性感染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的风险</a:t>
                </a:r>
                <a:endParaRPr/>
              </a:p>
            </p:txBody>
          </p:sp>
          <p:sp>
            <p:nvSpPr>
              <p:cNvPr id="19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妊娠期病毒感染对母婴健康的危害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妊娠期病毒感染的发生率受地区、季节、人群等因素影响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发展中国家和地区妊娠期病毒感染的发生率较高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春季和冬季是妊娠期病毒感染的高发季节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高风险人群（如低收入、低教育水平、未婚妇女等）妊娠期病毒感染的发生率较高</a:t>
                </a:r>
                <a:endParaRPr/>
              </a:p>
            </p:txBody>
          </p:sp>
        </p:grpSp>
        <p:grpSp>
          <p:nvGrpSpPr>
            <p:cNvPr id="20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近年来，随着疫苗普及和公共卫生措施的改善，妊娠期病毒感染的发生率有所下降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风疹病毒、乙型肝炎病毒等病毒的疫苗接种率逐年提高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公共卫生部门加强了对妊娠期病毒感染的监测和干预措施</a:t>
                </a:r>
                <a:endParaRPr/>
              </a:p>
            </p:txBody>
          </p: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妊娠期病毒感染的发生率与流行趋势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妊娠期病毒感染的主要病原体</a:t>
            </a:r>
            <a:endParaRPr/>
          </a:p>
        </p:txBody>
      </p:sp>
      <p:sp>
        <p:nvSpPr>
          <p:cNvPr id="20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0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9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风疹病毒(Rubella virus)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1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风疹病毒是一种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单股正链RNA病毒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，属于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披膜病毒科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风疹病毒主要通过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飞沫传播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接触传播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等途径感染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风疹病毒感染对孕妇的影响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增加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流产、早产、死胎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等不良妊娠结局的风险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导致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先天性风疹综合症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，影响胎儿的生长发育和神经系统发育</a:t>
            </a:r>
            <a:endParaRPr/>
          </a:p>
        </p:txBody>
      </p:sp>
      <p:cxnSp>
        <p:nvCxnSpPr>
          <p:cNvPr id="212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巨细胞病毒(Cytomegalovirus, CMV)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6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巨细胞病毒是一种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双股DNA病毒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，属于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疱疹病毒科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巨细胞病毒主要通过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血液传播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分泌物传播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等途径感染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巨细胞病毒感染对孕妇的影响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增加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流产、早产、死胎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等不良妊娠结局的风险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导致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先天性巨细胞病毒感染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，影响胎儿的生长发育和神经系统发育</a:t>
            </a:r>
            <a:endParaRPr/>
          </a:p>
        </p:txBody>
      </p:sp>
      <p:cxnSp>
        <p:nvCxnSpPr>
          <p:cNvPr id="217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8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乙型肝炎病毒(Hepatitis B virus, HBV)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2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乙型肝炎病毒是一种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双股DNA病毒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，属于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肝炎病毒科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乙型肝炎病毒主要通过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血液传播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体液传播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等途径感染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乙型肝炎病毒感染对孕妇的影响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增加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妊娠期高血压、子痫前期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等并发症的发生风险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导致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新生儿乙型肝炎病毒感染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，影响新生儿的生长发育和神经系统发育</a:t>
            </a:r>
            <a:endParaRPr/>
          </a:p>
        </p:txBody>
      </p:sp>
      <p:pic>
        <p:nvPicPr>
          <p:cNvPr id="222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妊娠期病毒感染的预防策略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孕前疫苗接种与筛查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3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孕前接种风疹病毒、巨细胞病毒、乙型肝炎病毒等疫苗，提高孕妇的免疫力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减少妊娠期病毒感染的风险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保护胎儿免受病毒感染的影响</a:t>
                </a:r>
                <a:endParaRPr/>
              </a:p>
            </p:txBody>
          </p:sp>
          <p:sp>
            <p:nvSpPr>
              <p:cNvPr id="16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7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孕前进行病毒筛查，了解孕妇的病毒感染状况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针对筛查结果，采取相应的预防措施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降低妊娠期病毒感染的风险</a:t>
                </a:r>
                <a:endParaRPr/>
              </a:p>
            </p:txBody>
          </p:sp>
          <p:sp>
            <p:nvSpPr>
              <p:cNvPr id="20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加强孕妇的孕期健康教育，提高孕妇对妊娠期病毒感染的认知</a:t>
                </a:r>
                <a:endParaRPr/>
              </a:p>
            </p:txBody>
          </p:sp>
          <p:sp>
            <p:nvSpPr>
              <p:cNvPr id="2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了解妊娠期病毒感染的危害和预防措施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提高孕妇的自我保护意识和能力</a:t>
                </a:r>
                <a:endParaRPr/>
              </a:p>
            </p:txBody>
          </p:sp>
        </p:grpSp>
        <p:grpSp>
          <p:nvGrpSpPr>
            <p:cNvPr id="3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指导孕妇采取健康的生活方式，减少妊娠期病毒感染的风险</a:t>
                </a:r>
                <a:endParaRPr/>
              </a:p>
            </p:txBody>
          </p:sp>
          <p:sp>
            <p:nvSpPr>
              <p:cNvPr id="3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养成良好的卫生习惯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保持良好的作息时间和饮食习惯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适当进行体育锻炼，增强身体免疫力</a:t>
                </a:r>
                <a:endParaRPr/>
              </a:p>
            </p:txBody>
          </p:sp>
          <p:sp>
            <p:nvSpPr>
              <p:cNvPr id="3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孕期健康教育与生活方式指导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家庭环境方面</a:t>
                </a:r>
                <a:endParaRPr/>
              </a:p>
            </p:txBody>
          </p:sp>
          <p:sp>
            <p:nvSpPr>
              <p:cNvPr id="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保持室内空气流通，避免空气污浊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定期清洁消毒家庭环境，减少病毒的传播</a:t>
                </a:r>
                <a:endParaRPr/>
              </a:p>
            </p:txBody>
          </p:sp>
          <p:sp>
            <p:nvSpPr>
              <p:cNvPr id="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职场环境方面</a:t>
                </a:r>
                <a:endParaRPr/>
              </a:p>
            </p:txBody>
          </p:sp>
          <p:sp>
            <p:nvSpPr>
              <p:cNvPr id="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鼓励孕妇参加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职场健康保障计划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，确保孕妇在工作场所的安全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为孕妇提供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灵活的工作时间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舒适的办公环境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，减轻孕妇的工作压力</a:t>
                </a:r>
                <a:endParaRPr/>
              </a:p>
            </p:txBody>
          </p:sp>
          <p:sp>
            <p:nvSpPr>
              <p:cNvPr id="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孕妇家庭与职场的防护措施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妊娠期病毒感染的检测方法与技术</a:t>
            </a:r>
            <a:endParaRPr/>
          </a:p>
        </p:txBody>
      </p:sp>
      <p:sp>
        <p:nvSpPr>
          <p:cNvPr id="5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04</a:t>
            </a:r>
            <a:endParaRPr kumimoji="1" lang="zh-CN" altLang="en-US"/>
          </a:p>
        </p:txBody>
      </p:sp>
      <p:cxnSp>
        <p:nvCxnSpPr>
          <p:cNvPr id="5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血清学检测方法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6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血清学检测方法主要用于检测孕妇血清中的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病毒抗体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了解孕妇的病毒感染状况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评估病毒感染的严重程度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常用的血清学检测方法包括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酶联免疫吸附试验（ELISA）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、**免疫层析试验（ICT）**等</a:t>
            </a:r>
            <a:endParaRPr/>
          </a:p>
        </p:txBody>
      </p:sp>
      <p:cxnSp>
        <p:nvCxnSpPr>
          <p:cNvPr id="63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4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https://d.book118.com/475100331343011112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妊娠期病毒感染管理课件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2024-09-19T13:50:46.971</cp:lastPrinted>
  <dcterms:created xsi:type="dcterms:W3CDTF">2024-09-19T05:50:46Z</dcterms:created>
  <dcterms:modified xsi:type="dcterms:W3CDTF">2024-09-19T05:50:48Z</dcterms:modified>
</cp:coreProperties>
</file>