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DCF786-1FC0-4C10-A7A0-3CA618497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5DA077-3129-4F03-BFC0-51D96C3B5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9CF1D5-164F-411D-90A3-E2D3AC3C4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4AD0CB-FF43-4556-8A50-06B4B44B83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B30FC1-D229-4E95-B953-FCE8DB29B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55AF25-F83F-4C57-9C02-157D5E6B1F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859F74-864A-46A3-9BC6-9B616CF21A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4FB48-6614-4451-96D5-11B79C5F7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F11696-382E-41E2-BB60-FD5B5A478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40CAE1-7205-468D-93F9-9CB15F330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30F36-1CF0-4F81-AECB-1E5004CC4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10110324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《复变函数习题》PPT课件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复数与复变函数的基本概念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复变函数的积分与微分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复变函数的级数与积分公式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复变函数的幂级数与泰勒级数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复变函数的几何意义与性质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复数与复变函数的基本概念</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复数的定义与性质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复数是一种具有实部和虚部的数，具有加法、减法、乘法和除法等运算性质。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275">
                  <a:solidFill>
                    <a:schemeClr val="dk1">
                      <a:alpha val="100000"/>
                    </a:schemeClr>
                  </a:solidFill>
                  <a:latin typeface="Microsoft Yahei"/>
                  <a:ea typeface="Microsoft Yahei"/>
                  <a:cs typeface="Microsoft Yahei"/>
                </a:rPr>
                <a:t>复数由实部和虚部组成，表示为 a + bi，其中 a 和 b 是实数，i 是虚数单位，满足 i^2 = -1。复数具有加法、减法、乘法和除法等运算性质，这些运算性质与实数的运算性质类似，但也有一些特殊的性质和规则。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复数可以用平面上的点或向量来表示，其实部是横坐标，虚部是纵坐标。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在复平面上，每一个复数 z = a + bi 可以表示为平面上的一个点 (a, b) 或一个向量。实部是横坐标，虚部是纵坐标。这种表示方法有助于理解复数的几何意义和性质。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复数的几何表示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复变函数是复数域上的函数，可以定义在复数域的任意区间上，具有连续性、可微性等性质。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复变函数是定义在复数域上的函数，可以取任何复数值作为输出。与实数域上的函数类似，复变函数也可以定义在复数域的任意区间上，并具有连续性、可微性等性质。此外，复变函数还有许多特殊的性质和定理，如柯西积分公式、留数定理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复变函数的概念与性质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复变函数的积分与微分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复数积分定义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复数积分是实数积分的扩展，它允许函数在复平面内定义，并计算其路径上的积分值。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柯西积分公式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柯西积分公式是复变函数积分的重要定理，它提供了计算复平面内封闭曲线上的积分的方法。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积分路径的选取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在计算复变函数的积分时，需要选择合适的积分路径，以确保积分的存在性和可计算性。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复变函数的积分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微分法则</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类似于实数函数的微分法则，如链式法则、乘积法则和商的法则等，在复变函数中同样适用。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微分的应用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通过微分，可以研究函数的局部性质，如极值、拐点等，以及求解某些微分方程。</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微分定义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复变函数的微分是指函数在某一点的变化率，其定义方式与实数函数的微分类似。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复变函数的微分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微分与积分的关系</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在实际应用中，通过微分和积分可以解决各种问题，如求解偏微分方程、优化问题等。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微分与积分的应用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在实数域中，微分和积分是互为逆运算的关系，即对一个函数进行微分后再积分，或对一个函数进行积分后再微分，应得到原函数。</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微分与积分互为逆运算</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柯西积分定理是复变函数中微分与积分关系的重要定理，它表明在一个封闭曲线上对一个函数的积分可以转化为该函数在该曲线内部的某个点的微分。</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柯西积分定理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复变函数的级数与积分公式</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https://d.book118.com/475101103243011100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2024-09-08T18:32:16.482</cp:lastPrinted>
  <dcterms:created xsi:type="dcterms:W3CDTF">2024-09-08T10:32:16Z</dcterms:created>
  <dcterms:modified xsi:type="dcterms:W3CDTF">2024-09-08T10:32:18Z</dcterms:modified>
</cp:coreProperties>
</file>