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Override1.xml" ContentType="application/vnd.openxmlformats-officedocument.themeOverride+xml"/>
  <Override PartName="/ppt/theme/themeOverride10.xml" ContentType="application/vnd.openxmlformats-officedocument.themeOverride+xml"/>
  <Override PartName="/ppt/theme/themeOverride11.xml" ContentType="application/vnd.openxmlformats-officedocument.themeOverride+xml"/>
  <Override PartName="/ppt/theme/themeOverride12.xml" ContentType="application/vnd.openxmlformats-officedocument.themeOverride+xml"/>
  <Override PartName="/ppt/theme/themeOverride13.xml" ContentType="application/vnd.openxmlformats-officedocument.themeOverride+xml"/>
  <Override PartName="/ppt/theme/themeOverride14.xml" ContentType="application/vnd.openxmlformats-officedocument.themeOverride+xml"/>
  <Override PartName="/ppt/theme/themeOverride15.xml" ContentType="application/vnd.openxmlformats-officedocument.themeOverride+xml"/>
  <Override PartName="/ppt/theme/themeOverride16.xml" ContentType="application/vnd.openxmlformats-officedocument.themeOverride+xml"/>
  <Override PartName="/ppt/theme/themeOverride17.xml" ContentType="application/vnd.openxmlformats-officedocument.themeOverride+xml"/>
  <Override PartName="/ppt/theme/themeOverride18.xml" ContentType="application/vnd.openxmlformats-officedocument.themeOverride+xml"/>
  <Override PartName="/ppt/theme/themeOverride2.xml" ContentType="application/vnd.openxmlformats-officedocument.themeOverride+xml"/>
  <Override PartName="/ppt/theme/themeOverride3.xml" ContentType="application/vnd.openxmlformats-officedocument.themeOverride+xml"/>
  <Override PartName="/ppt/theme/themeOverride4.xml" ContentType="application/vnd.openxmlformats-officedocument.themeOverride+xml"/>
  <Override PartName="/ppt/theme/themeOverride5.xml" ContentType="application/vnd.openxmlformats-officedocument.themeOverride+xml"/>
  <Override PartName="/ppt/theme/themeOverride6.xml" ContentType="application/vnd.openxmlformats-officedocument.themeOverride+xml"/>
  <Override PartName="/ppt/theme/themeOverride7.xml" ContentType="application/vnd.openxmlformats-officedocument.themeOverride+xml"/>
  <Override PartName="/ppt/theme/themeOverride8.xml" ContentType="application/vnd.openxmlformats-officedocument.themeOverride+xml"/>
  <Override PartName="/ppt/theme/themeOverride9.xml" ContentType="application/vnd.openxmlformats-officedocument.themeOverrid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9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8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tags" Target="tags/tag432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3.xml" /><Relationship Id="rId2" Type="http://schemas.openxmlformats.org/officeDocument/2006/relationships/tags" Target="../tags/tag234.xml" /><Relationship Id="rId3" Type="http://schemas.openxmlformats.org/officeDocument/2006/relationships/tags" Target="../tags/tag235.xml" /><Relationship Id="rId4" Type="http://schemas.openxmlformats.org/officeDocument/2006/relationships/tags" Target="../tags/tag236.xml" /><Relationship Id="rId5" Type="http://schemas.openxmlformats.org/officeDocument/2006/relationships/tags" Target="../tags/tag237.xml" /><Relationship Id="rId6" Type="http://schemas.openxmlformats.org/officeDocument/2006/relationships/tags" Target="../tags/tag238.xml" /><Relationship Id="rId7" Type="http://schemas.openxmlformats.org/officeDocument/2006/relationships/tags" Target="../tags/tag239.xml" /><Relationship Id="rId8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  <p:custDataLst>
              <p:tags r:id="rId2"/>
            </p:custDataLst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  <p:custDataLst>
              <p:tags r:id="rId3"/>
            </p:custDataLst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  <p:custDataLst>
              <p:tags r:id="rId4"/>
            </p:custDataLst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255.xml" /><Relationship Id="rId4" Type="http://schemas.openxmlformats.org/officeDocument/2006/relationships/tags" Target="../tags/tag256.xml" /><Relationship Id="rId5" Type="http://schemas.openxmlformats.org/officeDocument/2006/relationships/tags" Target="../tags/tag257.xml" /><Relationship Id="rId6" Type="http://schemas.openxmlformats.org/officeDocument/2006/relationships/tags" Target="../tags/tag258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270.xml" /><Relationship Id="rId4" Type="http://schemas.openxmlformats.org/officeDocument/2006/relationships/tags" Target="../tags/tag271.xml" /><Relationship Id="rId5" Type="http://schemas.openxmlformats.org/officeDocument/2006/relationships/tags" Target="../tags/tag272.xml" /><Relationship Id="rId6" Type="http://schemas.openxmlformats.org/officeDocument/2006/relationships/tags" Target="../tags/tag273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279.xml" /><Relationship Id="rId4" Type="http://schemas.openxmlformats.org/officeDocument/2006/relationships/tags" Target="../tags/tag280.xml" /><Relationship Id="rId5" Type="http://schemas.openxmlformats.org/officeDocument/2006/relationships/tags" Target="../tags/tag281.xml" /><Relationship Id="rId6" Type="http://schemas.openxmlformats.org/officeDocument/2006/relationships/tags" Target="../tags/tag282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293.xml" /><Relationship Id="rId4" Type="http://schemas.openxmlformats.org/officeDocument/2006/relationships/tags" Target="../tags/tag294.xml" /><Relationship Id="rId5" Type="http://schemas.openxmlformats.org/officeDocument/2006/relationships/tags" Target="../tags/tag295.xml" /><Relationship Id="rId6" Type="http://schemas.openxmlformats.org/officeDocument/2006/relationships/tags" Target="../tags/tag296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306.xml" /><Relationship Id="rId4" Type="http://schemas.openxmlformats.org/officeDocument/2006/relationships/tags" Target="../tags/tag307.xml" /><Relationship Id="rId5" Type="http://schemas.openxmlformats.org/officeDocument/2006/relationships/tags" Target="../tags/tag308.xml" /><Relationship Id="rId6" Type="http://schemas.openxmlformats.org/officeDocument/2006/relationships/tags" Target="../tags/tag309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321.xml" /><Relationship Id="rId4" Type="http://schemas.openxmlformats.org/officeDocument/2006/relationships/tags" Target="../tags/tag322.xml" /><Relationship Id="rId5" Type="http://schemas.openxmlformats.org/officeDocument/2006/relationships/tags" Target="../tags/tag323.xml" /><Relationship Id="rId6" Type="http://schemas.openxmlformats.org/officeDocument/2006/relationships/tags" Target="../tags/tag324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332.xml" /><Relationship Id="rId4" Type="http://schemas.openxmlformats.org/officeDocument/2006/relationships/tags" Target="../tags/tag333.xml" /><Relationship Id="rId5" Type="http://schemas.openxmlformats.org/officeDocument/2006/relationships/tags" Target="../tags/tag334.xml" /><Relationship Id="rId6" Type="http://schemas.openxmlformats.org/officeDocument/2006/relationships/tags" Target="../tags/tag335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340.xml" /><Relationship Id="rId4" Type="http://schemas.openxmlformats.org/officeDocument/2006/relationships/tags" Target="../tags/tag341.xml" /><Relationship Id="rId5" Type="http://schemas.openxmlformats.org/officeDocument/2006/relationships/tags" Target="../tags/tag342.xml" /><Relationship Id="rId6" Type="http://schemas.openxmlformats.org/officeDocument/2006/relationships/tags" Target="../tags/tag343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364.xml" /><Relationship Id="rId4" Type="http://schemas.openxmlformats.org/officeDocument/2006/relationships/tags" Target="../tags/tag365.xml" /><Relationship Id="rId5" Type="http://schemas.openxmlformats.org/officeDocument/2006/relationships/tags" Target="../tags/tag366.xml" /><Relationship Id="rId6" Type="http://schemas.openxmlformats.org/officeDocument/2006/relationships/tags" Target="../tags/tag367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378.xml" /><Relationship Id="rId4" Type="http://schemas.openxmlformats.org/officeDocument/2006/relationships/tags" Target="../tags/tag379.xml" /><Relationship Id="rId5" Type="http://schemas.openxmlformats.org/officeDocument/2006/relationships/tags" Target="../tags/tag380.xml" /><Relationship Id="rId6" Type="http://schemas.openxmlformats.org/officeDocument/2006/relationships/tags" Target="../tags/tag38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402.xml" /><Relationship Id="rId4" Type="http://schemas.openxmlformats.org/officeDocument/2006/relationships/tags" Target="../tags/tag403.xml" /><Relationship Id="rId5" Type="http://schemas.openxmlformats.org/officeDocument/2006/relationships/tags" Target="../tags/tag404.xml" /><Relationship Id="rId6" Type="http://schemas.openxmlformats.org/officeDocument/2006/relationships/tags" Target="../tags/tag405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412.xml" /><Relationship Id="rId4" Type="http://schemas.openxmlformats.org/officeDocument/2006/relationships/tags" Target="../tags/tag413.xml" /><Relationship Id="rId5" Type="http://schemas.openxmlformats.org/officeDocument/2006/relationships/tags" Target="../tags/tag414.xml" /><Relationship Id="rId6" Type="http://schemas.openxmlformats.org/officeDocument/2006/relationships/tags" Target="../tags/tag415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  <p:custDataLst>
              <p:tags r:id="rId6"/>
            </p:custDataLst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  <p:custDataLst>
              <p:tags r:id="rId6"/>
            </p:custDataLst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  <p:custDataLst>
              <p:tags r:id="rId6"/>
            </p:custDataLst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  <p:custDataLst>
              <p:tags r:id="rId6"/>
            </p:custDataLst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  <p:custDataLst>
              <p:tags r:id="rId6"/>
            </p:custDataLst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  <p:custDataLst>
              <p:tags r:id="rId6"/>
            </p:custDataLst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  <p:custDataLst>
              <p:tags r:id="rId6"/>
            </p:custDataLst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  <p:custDataLst>
              <p:tags r:id="rId6"/>
            </p:custDataLst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  <p:custDataLst>
              <p:tags r:id="rId6"/>
            </p:custDataLst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  <p:custDataLst>
              <p:tags r:id="rId6"/>
            </p:custDataLst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  <p:custDataLst>
              <p:tags r:id="rId6"/>
            </p:custDataLst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  <p:custDataLst>
              <p:tags r:id="rId6"/>
            </p:custDataLst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19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tags" Target="../tags/tag12.xml" /><Relationship Id="rId7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.xml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.xml" /><Relationship Id="rId10" Type="http://schemas.openxmlformats.org/officeDocument/2006/relationships/slideMaster" Target="../slideMasters/slideMaster1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tags" Target="../tags/tag29.xml" /><Relationship Id="rId5" Type="http://schemas.openxmlformats.org/officeDocument/2006/relationships/tags" Target="../tags/tag30.xml" /><Relationship Id="rId6" Type="http://schemas.openxmlformats.org/officeDocument/2006/relationships/tags" Target="../tags/tag31.xml" /><Relationship Id="rId7" Type="http://schemas.openxmlformats.org/officeDocument/2006/relationships/tags" Target="../tags/tag32.xml" /><Relationship Id="rId8" Type="http://schemas.openxmlformats.org/officeDocument/2006/relationships/tags" Target="../tags/tag33.xml" /><Relationship Id="rId9" Type="http://schemas.openxmlformats.org/officeDocument/2006/relationships/tags" Target="../tags/tag34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0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tags" Target="../tags/tag50.xml" /><Relationship Id="rId8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tags" Target="../tags/tag57.xml" /><Relationship Id="rId8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10" Type="http://schemas.openxmlformats.org/officeDocument/2006/relationships/tags" Target="../tags/tag83.xml" /><Relationship Id="rId11" Type="http://schemas.openxmlformats.org/officeDocument/2006/relationships/tags" Target="../tags/tag84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77.xml" /><Relationship Id="rId4" Type="http://schemas.openxmlformats.org/officeDocument/2006/relationships/image" Target="../media/image2.png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7.xml" /><Relationship Id="rId2" Type="http://schemas.openxmlformats.org/officeDocument/2006/relationships/image" Target="../media/image3.png" /><Relationship Id="rId3" Type="http://schemas.openxmlformats.org/officeDocument/2006/relationships/tags" Target="../tags/tag88.xml" /><Relationship Id="rId4" Type="http://schemas.openxmlformats.org/officeDocument/2006/relationships/tags" Target="../tags/tag89.xml" /><Relationship Id="rId5" Type="http://schemas.openxmlformats.org/officeDocument/2006/relationships/tags" Target="../tags/tag90.xml" /><Relationship Id="rId6" Type="http://schemas.openxmlformats.org/officeDocument/2006/relationships/tags" Target="../tags/tag91.xml" /><Relationship Id="rId7" Type="http://schemas.openxmlformats.org/officeDocument/2006/relationships/tags" Target="../tags/tag92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3.xml" /><Relationship Id="rId10" Type="http://schemas.openxmlformats.org/officeDocument/2006/relationships/tags" Target="../tags/tag100.xml" /><Relationship Id="rId11" Type="http://schemas.openxmlformats.org/officeDocument/2006/relationships/tags" Target="../tags/tag101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94.xml" /><Relationship Id="rId4" Type="http://schemas.openxmlformats.org/officeDocument/2006/relationships/tags" Target="../tags/tag95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image" Target="../media/image2.png" /><Relationship Id="rId8" Type="http://schemas.openxmlformats.org/officeDocument/2006/relationships/tags" Target="../tags/tag98.xml" /><Relationship Id="rId9" Type="http://schemas.openxmlformats.org/officeDocument/2006/relationships/tags" Target="../tags/tag99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2.xml" /><Relationship Id="rId2" Type="http://schemas.openxmlformats.org/officeDocument/2006/relationships/image" Target="../media/image3.png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tags" Target="../tags/tag106.xml" /><Relationship Id="rId7" Type="http://schemas.openxmlformats.org/officeDocument/2006/relationships/tags" Target="../tags/tag107.xml" /><Relationship Id="rId8" Type="http://schemas.openxmlformats.org/officeDocument/2006/relationships/tags" Target="../tags/tag108.xml" /><Relationship Id="rId9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9.xml" /><Relationship Id="rId10" Type="http://schemas.openxmlformats.org/officeDocument/2006/relationships/tags" Target="../tags/tag117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3.png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8.xml" /><Relationship Id="rId10" Type="http://schemas.openxmlformats.org/officeDocument/2006/relationships/tags" Target="../tags/tag124.xml" /><Relationship Id="rId11" Type="http://schemas.openxmlformats.org/officeDocument/2006/relationships/tags" Target="../tags/tag125.xml" /><Relationship Id="rId12" Type="http://schemas.openxmlformats.org/officeDocument/2006/relationships/tags" Target="../tags/tag126.xml" /><Relationship Id="rId13" Type="http://schemas.openxmlformats.org/officeDocument/2006/relationships/slideMaster" Target="../slideMasters/slideMaster2.xml" /><Relationship Id="rId2" Type="http://schemas.openxmlformats.org/officeDocument/2006/relationships/image" Target="../media/image2.png" /><Relationship Id="rId3" Type="http://schemas.openxmlformats.org/officeDocument/2006/relationships/tags" Target="../tags/tag119.xml" /><Relationship Id="rId4" Type="http://schemas.openxmlformats.org/officeDocument/2006/relationships/tags" Target="../tags/tag120.xml" /><Relationship Id="rId5" Type="http://schemas.openxmlformats.org/officeDocument/2006/relationships/image" Target="../media/image4.png" /><Relationship Id="rId6" Type="http://schemas.openxmlformats.org/officeDocument/2006/relationships/tags" Target="../tags/tag121.xml" /><Relationship Id="rId7" Type="http://schemas.openxmlformats.org/officeDocument/2006/relationships/image" Target="../media/image5.png" /><Relationship Id="rId8" Type="http://schemas.openxmlformats.org/officeDocument/2006/relationships/tags" Target="../tags/tag122.xml" /><Relationship Id="rId9" Type="http://schemas.openxmlformats.org/officeDocument/2006/relationships/tags" Target="../tags/tag123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7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1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3.png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Relationship Id="rId6" Type="http://schemas.openxmlformats.org/officeDocument/2006/relationships/tags" Target="../tags/tag135.xml" /><Relationship Id="rId7" Type="http://schemas.openxmlformats.org/officeDocument/2006/relationships/tags" Target="../tags/tag136.xml" /><Relationship Id="rId8" Type="http://schemas.openxmlformats.org/officeDocument/2006/relationships/tags" Target="../tags/tag137.xml" /><Relationship Id="rId9" Type="http://schemas.openxmlformats.org/officeDocument/2006/relationships/tags" Target="../tags/tag138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9.xml" /><Relationship Id="rId10" Type="http://schemas.openxmlformats.org/officeDocument/2006/relationships/tags" Target="../tags/tag147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140.xml" /><Relationship Id="rId3" Type="http://schemas.openxmlformats.org/officeDocument/2006/relationships/tags" Target="../tags/tag141.xml" /><Relationship Id="rId4" Type="http://schemas.openxmlformats.org/officeDocument/2006/relationships/image" Target="../media/image6.png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8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49.xml" /><Relationship Id="rId3" Type="http://schemas.openxmlformats.org/officeDocument/2006/relationships/tags" Target="../tags/tag150.xml" /><Relationship Id="rId4" Type="http://schemas.openxmlformats.org/officeDocument/2006/relationships/image" Target="../media/image6.png" /><Relationship Id="rId5" Type="http://schemas.openxmlformats.org/officeDocument/2006/relationships/tags" Target="../tags/tag151.xml" /><Relationship Id="rId6" Type="http://schemas.openxmlformats.org/officeDocument/2006/relationships/tags" Target="../tags/tag152.xml" /><Relationship Id="rId7" Type="http://schemas.openxmlformats.org/officeDocument/2006/relationships/tags" Target="../tags/tag153.xml" /><Relationship Id="rId8" Type="http://schemas.openxmlformats.org/officeDocument/2006/relationships/tags" Target="../tags/tag154.xml" /><Relationship Id="rId9" Type="http://schemas.openxmlformats.org/officeDocument/2006/relationships/tags" Target="../tags/tag155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6.xml" /><Relationship Id="rId10" Type="http://schemas.openxmlformats.org/officeDocument/2006/relationships/tags" Target="../tags/tag163.xml" /><Relationship Id="rId11" Type="http://schemas.openxmlformats.org/officeDocument/2006/relationships/tags" Target="../tags/tag164.xml" /><Relationship Id="rId12" Type="http://schemas.openxmlformats.org/officeDocument/2006/relationships/tags" Target="../tags/tag165.xml" /><Relationship Id="rId13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157.xml" /><Relationship Id="rId4" Type="http://schemas.openxmlformats.org/officeDocument/2006/relationships/image" Target="../media/image2.png" /><Relationship Id="rId5" Type="http://schemas.openxmlformats.org/officeDocument/2006/relationships/tags" Target="../tags/tag158.xml" /><Relationship Id="rId6" Type="http://schemas.openxmlformats.org/officeDocument/2006/relationships/tags" Target="../tags/tag159.xml" /><Relationship Id="rId7" Type="http://schemas.openxmlformats.org/officeDocument/2006/relationships/tags" Target="../tags/tag160.xml" /><Relationship Id="rId8" Type="http://schemas.openxmlformats.org/officeDocument/2006/relationships/tags" Target="../tags/tag161.xml" /><Relationship Id="rId9" Type="http://schemas.openxmlformats.org/officeDocument/2006/relationships/tags" Target="../tags/tag16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6.xml" /><Relationship Id="rId2" Type="http://schemas.openxmlformats.org/officeDocument/2006/relationships/image" Target="../media/image7.png" /><Relationship Id="rId3" Type="http://schemas.openxmlformats.org/officeDocument/2006/relationships/tags" Target="../tags/tag167.xml" /><Relationship Id="rId4" Type="http://schemas.openxmlformats.org/officeDocument/2006/relationships/tags" Target="../tags/tag168.xml" /><Relationship Id="rId5" Type="http://schemas.openxmlformats.org/officeDocument/2006/relationships/tags" Target="../tags/tag169.xml" /><Relationship Id="rId6" Type="http://schemas.openxmlformats.org/officeDocument/2006/relationships/tags" Target="../tags/tag170.xml" /><Relationship Id="rId7" Type="http://schemas.openxmlformats.org/officeDocument/2006/relationships/tags" Target="../tags/tag171.xml" /><Relationship Id="rId8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2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73.xml" /><Relationship Id="rId3" Type="http://schemas.openxmlformats.org/officeDocument/2006/relationships/image" Target="../media/image6.png" /><Relationship Id="rId4" Type="http://schemas.openxmlformats.org/officeDocument/2006/relationships/tags" Target="../tags/tag174.xml" /><Relationship Id="rId5" Type="http://schemas.openxmlformats.org/officeDocument/2006/relationships/tags" Target="../tags/tag175.xml" /><Relationship Id="rId6" Type="http://schemas.openxmlformats.org/officeDocument/2006/relationships/tags" Target="../tags/tag176.xml" /><Relationship Id="rId7" Type="http://schemas.openxmlformats.org/officeDocument/2006/relationships/tags" Target="../tags/tag177.xml" /><Relationship Id="rId8" Type="http://schemas.openxmlformats.org/officeDocument/2006/relationships/tags" Target="../tags/tag178.xml" /><Relationship Id="rId9" Type="http://schemas.openxmlformats.org/officeDocument/2006/relationships/tags" Target="../tags/tag179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0.xml" /><Relationship Id="rId10" Type="http://schemas.openxmlformats.org/officeDocument/2006/relationships/tags" Target="../tags/tag188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3.png" /><Relationship Id="rId3" Type="http://schemas.openxmlformats.org/officeDocument/2006/relationships/tags" Target="../tags/tag181.xml" /><Relationship Id="rId4" Type="http://schemas.openxmlformats.org/officeDocument/2006/relationships/tags" Target="../tags/tag182.xml" /><Relationship Id="rId5" Type="http://schemas.openxmlformats.org/officeDocument/2006/relationships/tags" Target="../tags/tag183.xml" /><Relationship Id="rId6" Type="http://schemas.openxmlformats.org/officeDocument/2006/relationships/tags" Target="../tags/tag184.xml" /><Relationship Id="rId7" Type="http://schemas.openxmlformats.org/officeDocument/2006/relationships/tags" Target="../tags/tag185.xml" /><Relationship Id="rId8" Type="http://schemas.openxmlformats.org/officeDocument/2006/relationships/tags" Target="../tags/tag186.xml" /><Relationship Id="rId9" Type="http://schemas.openxmlformats.org/officeDocument/2006/relationships/tags" Target="../tags/tag187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9.xml" /><Relationship Id="rId10" Type="http://schemas.openxmlformats.org/officeDocument/2006/relationships/tags" Target="../tags/tag197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3.png" /><Relationship Id="rId3" Type="http://schemas.openxmlformats.org/officeDocument/2006/relationships/tags" Target="../tags/tag190.xml" /><Relationship Id="rId4" Type="http://schemas.openxmlformats.org/officeDocument/2006/relationships/tags" Target="../tags/tag191.xml" /><Relationship Id="rId5" Type="http://schemas.openxmlformats.org/officeDocument/2006/relationships/tags" Target="../tags/tag192.xml" /><Relationship Id="rId6" Type="http://schemas.openxmlformats.org/officeDocument/2006/relationships/tags" Target="../tags/tag193.xml" /><Relationship Id="rId7" Type="http://schemas.openxmlformats.org/officeDocument/2006/relationships/tags" Target="../tags/tag194.xml" /><Relationship Id="rId8" Type="http://schemas.openxmlformats.org/officeDocument/2006/relationships/tags" Target="../tags/tag195.xml" /><Relationship Id="rId9" Type="http://schemas.openxmlformats.org/officeDocument/2006/relationships/tags" Target="../tags/tag196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8.xml" /><Relationship Id="rId10" Type="http://schemas.openxmlformats.org/officeDocument/2006/relationships/tags" Target="../tags/tag206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7.png" /><Relationship Id="rId3" Type="http://schemas.openxmlformats.org/officeDocument/2006/relationships/tags" Target="../tags/tag199.xml" /><Relationship Id="rId4" Type="http://schemas.openxmlformats.org/officeDocument/2006/relationships/tags" Target="../tags/tag200.xml" /><Relationship Id="rId5" Type="http://schemas.openxmlformats.org/officeDocument/2006/relationships/tags" Target="../tags/tag201.xml" /><Relationship Id="rId6" Type="http://schemas.openxmlformats.org/officeDocument/2006/relationships/tags" Target="../tags/tag202.xml" /><Relationship Id="rId7" Type="http://schemas.openxmlformats.org/officeDocument/2006/relationships/tags" Target="../tags/tag203.xml" /><Relationship Id="rId8" Type="http://schemas.openxmlformats.org/officeDocument/2006/relationships/tags" Target="../tags/tag204.xml" /><Relationship Id="rId9" Type="http://schemas.openxmlformats.org/officeDocument/2006/relationships/tags" Target="../tags/tag205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7.xml" /><Relationship Id="rId10" Type="http://schemas.openxmlformats.org/officeDocument/2006/relationships/tags" Target="../tags/tag215.xml" /><Relationship Id="rId11" Type="http://schemas.openxmlformats.org/officeDocument/2006/relationships/tags" Target="../tags/tag216.xml" /><Relationship Id="rId12" Type="http://schemas.openxmlformats.org/officeDocument/2006/relationships/tags" Target="../tags/tag217.xml" /><Relationship Id="rId13" Type="http://schemas.openxmlformats.org/officeDocument/2006/relationships/slideMaster" Target="../slideMasters/slideMaster2.xml" /><Relationship Id="rId2" Type="http://schemas.openxmlformats.org/officeDocument/2006/relationships/image" Target="../media/image3.png" /><Relationship Id="rId3" Type="http://schemas.openxmlformats.org/officeDocument/2006/relationships/tags" Target="../tags/tag208.xml" /><Relationship Id="rId4" Type="http://schemas.openxmlformats.org/officeDocument/2006/relationships/tags" Target="../tags/tag209.xml" /><Relationship Id="rId5" Type="http://schemas.openxmlformats.org/officeDocument/2006/relationships/tags" Target="../tags/tag210.xml" /><Relationship Id="rId6" Type="http://schemas.openxmlformats.org/officeDocument/2006/relationships/tags" Target="../tags/tag211.xml" /><Relationship Id="rId7" Type="http://schemas.openxmlformats.org/officeDocument/2006/relationships/tags" Target="../tags/tag212.xml" /><Relationship Id="rId8" Type="http://schemas.openxmlformats.org/officeDocument/2006/relationships/tags" Target="../tags/tag213.xml" /><Relationship Id="rId9" Type="http://schemas.openxmlformats.org/officeDocument/2006/relationships/tags" Target="../tags/tag214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8.xml" /><Relationship Id="rId10" Type="http://schemas.openxmlformats.org/officeDocument/2006/relationships/image" Target="../media/image7.png" /><Relationship Id="rId11" Type="http://schemas.openxmlformats.org/officeDocument/2006/relationships/tags" Target="../tags/tag226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19.xml" /><Relationship Id="rId3" Type="http://schemas.openxmlformats.org/officeDocument/2006/relationships/tags" Target="../tags/tag220.xml" /><Relationship Id="rId4" Type="http://schemas.openxmlformats.org/officeDocument/2006/relationships/tags" Target="../tags/tag221.xml" /><Relationship Id="rId5" Type="http://schemas.openxmlformats.org/officeDocument/2006/relationships/tags" Target="../tags/tag222.xml" /><Relationship Id="rId6" Type="http://schemas.openxmlformats.org/officeDocument/2006/relationships/tags" Target="../tags/tag223.xml" /><Relationship Id="rId7" Type="http://schemas.openxmlformats.org/officeDocument/2006/relationships/tags" Target="../tags/tag224.xml" /><Relationship Id="rId8" Type="http://schemas.openxmlformats.org/officeDocument/2006/relationships/image" Target="../media/image8.png" /><Relationship Id="rId9" Type="http://schemas.openxmlformats.org/officeDocument/2006/relationships/tags" Target="../tags/tag22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92BCF08B-F117-4E1D-87CE-FE806A2FA6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89647560-193D-4C54-8D42-7BA8E62096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31DE5BDB-EB02-41A2-ADE6-06A7BD88D8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6FDB7D74-5906-4C34-827C-5AAC10565A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  <p:custDataLst>
              <p:tags r:id="rId7"/>
            </p:custDataLst>
          </p:nvPr>
        </p:nvSpPr>
        <p:spPr/>
        <p:txBody>
          <a:bodyPr/>
          <a:lstStyle/>
          <a:p>
            <a:fld id="{9E52E1EF-84D2-4025-8B4F-0860E5A90A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  <p:custDataLst>
              <p:tags r:id="rId8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  <p:custDataLst>
              <p:tags r:id="rId9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  <p:custDataLst>
              <p:tags r:id="rId3"/>
            </p:custDataLst>
          </p:nvPr>
        </p:nvSpPr>
        <p:spPr/>
        <p:txBody>
          <a:bodyPr/>
          <a:lstStyle/>
          <a:p>
            <a:fld id="{08EC26DF-5DCA-4FCA-8887-C598C17608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  <p:custDataLst>
              <p:tags r:id="rId4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  <p:custDataLst>
              <p:tags r:id="rId5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  <p:custDataLst>
              <p:tags r:id="rId2"/>
            </p:custDataLst>
          </p:nvPr>
        </p:nvSpPr>
        <p:spPr/>
        <p:txBody>
          <a:bodyPr/>
          <a:lstStyle/>
          <a:p>
            <a:fld id="{B182B6C8-EABE-479A-8CCF-7C257A25BB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  <p:custDataLst>
              <p:tags r:id="rId3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  <p:custDataLst>
              <p:tags r:id="rId4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853264AA-69A2-4CF4-A3CB-A82CDB636D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C4B3ABE4-98A7-40B7-A11B-CBEE0CBAEB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0A6A9371-F0A2-40A3-AEBD-B068A26616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3C1C9685-A7E0-4782-90FB-1E8A887553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bg>
      <p:bgPr>
        <a:solidFill>
          <a:schemeClr val="bg2"/>
        </a:soli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-5481" y="1039372"/>
            <a:ext cx="5940788" cy="4779256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0" y="3819290"/>
            <a:ext cx="12192000" cy="3038710"/>
          </a:xfrm>
          <a:prstGeom prst="rect">
            <a:avLst/>
          </a:prstGeom>
        </p:spPr>
      </p:pic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49833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语文能力风暴</a:t>
            </a:r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grpSp>
        <p:nvGrpSpPr>
          <p:cNvPr id="4" name="组合 3"/>
          <p:cNvGrpSpPr/>
          <p:nvPr userDrawn="1">
            <p:custDataLst>
              <p:tags r:id="rId9"/>
            </p:custDataLst>
          </p:nvPr>
        </p:nvGrpSpPr>
        <p:grpSpPr>
          <a:xfrm>
            <a:off x="7502696" y="700465"/>
            <a:ext cx="2534965" cy="4958655"/>
            <a:chOff x="7333209" y="294065"/>
            <a:chExt cx="2936681" cy="5744453"/>
          </a:xfrm>
        </p:grpSpPr>
        <p:sp>
          <p:nvSpPr>
            <p:cNvPr id="10" name="Rectangle 23"/>
            <p:cNvSpPr>
              <a:spLocks noChangeArrowheads="1"/>
            </p:cNvSpPr>
            <p:nvPr userDrawn="1">
              <p:custDataLst>
                <p:tags r:id="rId10"/>
              </p:custDataLst>
            </p:nvPr>
          </p:nvSpPr>
          <p:spPr bwMode="auto">
            <a:xfrm>
              <a:off x="7333209" y="294065"/>
              <a:ext cx="2936681" cy="5744453"/>
            </a:xfrm>
            <a:prstGeom prst="rect">
              <a:avLst/>
            </a:prstGeom>
            <a:solidFill>
              <a:schemeClr val="tx2"/>
            </a:solidFill>
            <a:ln w="12700" cmpd="sng">
              <a:noFill/>
              <a:miter lim="800000"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 baseline="0">
                <a:solidFill>
                  <a:srgbClr val="454545"/>
                </a:solidFill>
                <a:latin typeface="Arial" pitchFamily="34" charset="0"/>
              </a:endParaRPr>
            </a:p>
          </p:txBody>
        </p:sp>
        <p:sp>
          <p:nvSpPr>
            <p:cNvPr id="11" name="图文框 10"/>
            <p:cNvSpPr/>
            <p:nvPr userDrawn="1">
              <p:custDataLst>
                <p:tags r:id="rId11"/>
              </p:custDataLst>
            </p:nvPr>
          </p:nvSpPr>
          <p:spPr>
            <a:xfrm>
              <a:off x="7565490" y="544344"/>
              <a:ext cx="2472118" cy="5243894"/>
            </a:xfrm>
            <a:prstGeom prst="frame">
              <a:avLst>
                <a:gd name="adj1" fmla="val 1183"/>
              </a:avLst>
            </a:prstGeom>
            <a:gradFill>
              <a:gsLst>
                <a:gs pos="38000">
                  <a:schemeClr val="accent1"/>
                </a:gs>
                <a:gs pos="0">
                  <a:schemeClr val="accent1">
                    <a:lumMod val="75000"/>
                  </a:schemeClr>
                </a:gs>
                <a:gs pos="100000">
                  <a:schemeClr val="accent1">
                    <a:lumMod val="75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baseline="0">
                <a:solidFill>
                  <a:schemeClr val="tx1"/>
                </a:solidFill>
                <a:latin typeface="Arial" pitchFamily="34" charset="0"/>
              </a:endParaRPr>
            </a:p>
          </p:txBody>
        </p:sp>
      </p:grp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2"/>
            </p:custDataLst>
          </p:nvPr>
        </p:nvSpPr>
        <p:spPr>
          <a:xfrm>
            <a:off x="8562300" y="976738"/>
            <a:ext cx="1172249" cy="4406109"/>
          </a:xfrm>
        </p:spPr>
        <p:txBody>
          <a:bodyPr vert="eaVert" lIns="90000" tIns="46800" rIns="90000" bIns="46800" anchor="ctr" anchorCtr="0">
            <a:normAutofit/>
          </a:bodyPr>
          <a:lstStyle>
            <a:lvl1pPr algn="ctr">
              <a:defRPr sz="6000" b="0" spc="600" baseline="0">
                <a:solidFill>
                  <a:schemeClr val="accent1"/>
                </a:solidFill>
                <a:latin typeface="Arial" pitchFamily="34" charset="0"/>
                <a:ea typeface="汉仪尚巍手书W" panose="00020600040101010101" pitchFamily="18" charset="-122"/>
              </a:defRPr>
            </a:lvl1pPr>
          </a:lstStyle>
          <a:p>
            <a:r>
              <a:rPr lang="zh-CN" altLang="en-US"/>
              <a:t>编辑标题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13" hasCustomPrompt="1"/>
            <p:custDataLst>
              <p:tags r:id="rId13"/>
            </p:custDataLst>
          </p:nvPr>
        </p:nvSpPr>
        <p:spPr>
          <a:xfrm>
            <a:off x="7908779" y="976738"/>
            <a:ext cx="568325" cy="4406109"/>
          </a:xfrm>
        </p:spPr>
        <p:txBody>
          <a:bodyPr lIns="90000" tIns="46800" rIns="90000" bIns="46800" anchor="ctr" anchorCtr="0">
            <a:noAutofit/>
          </a:bodyPr>
          <a:lstStyle>
            <a:lvl1pPr marL="0" indent="0" algn="ctr">
              <a:lnSpc>
                <a:spcPct val="100000"/>
              </a:lnSpc>
              <a:spcAft>
                <a:spcPct val="0"/>
              </a:spcAft>
              <a:buNone/>
              <a:defRPr sz="2800" baseline="0">
                <a:solidFill>
                  <a:schemeClr val="bg1"/>
                </a:solidFill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</p:spTree>
  </p:cSld>
  <p:clrMapOvr>
    <a:masterClrMapping/>
  </p:clrMapOvr>
  <p:transition/>
  <p:timing/>
  <p:hf sldNum="0" hd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solidFill>
          <a:schemeClr val="bg2"/>
        </a:soli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pic>
        <p:nvPicPr>
          <p:cNvPr id="8" name="图片 7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 flipH="1">
            <a:off x="10613600" y="5602514"/>
            <a:ext cx="1578399" cy="1255486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5"/>
            </p:custDataLst>
          </p:nvPr>
        </p:nvSpPr>
        <p:spPr>
          <a:xfrm>
            <a:off x="669882" y="952508"/>
            <a:ext cx="10852237" cy="5388907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  <p:hf sldNum="0" hd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bg>
      <p:bgPr>
        <a:solidFill>
          <a:schemeClr val="bg2"/>
        </a:soli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pic>
        <p:nvPicPr>
          <p:cNvPr id="11" name="图片 10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-5481" y="1039372"/>
            <a:ext cx="5940788" cy="4779256"/>
          </a:xfrm>
          <a:prstGeom prst="rect">
            <a:avLst/>
          </a:prstGeom>
        </p:spPr>
      </p:pic>
      <p:grpSp>
        <p:nvGrpSpPr>
          <p:cNvPr id="14" name="组合 13"/>
          <p:cNvGrpSpPr/>
          <p:nvPr userDrawn="1">
            <p:custDataLst>
              <p:tags r:id="rId4"/>
            </p:custDataLst>
          </p:nvPr>
        </p:nvGrpSpPr>
        <p:grpSpPr>
          <a:xfrm>
            <a:off x="7937851" y="1226314"/>
            <a:ext cx="1853067" cy="3624792"/>
            <a:chOff x="7333209" y="294065"/>
            <a:chExt cx="2936681" cy="5744453"/>
          </a:xfrm>
        </p:grpSpPr>
        <p:sp>
          <p:nvSpPr>
            <p:cNvPr id="15" name="Rectangle 23"/>
            <p:cNvSpPr>
              <a:spLocks noChangeArrowheads="1"/>
            </p:cNvSpPr>
            <p:nvPr userDrawn="1">
              <p:custDataLst>
                <p:tags r:id="rId5"/>
              </p:custDataLst>
            </p:nvPr>
          </p:nvSpPr>
          <p:spPr bwMode="auto">
            <a:xfrm>
              <a:off x="7333209" y="294065"/>
              <a:ext cx="2936681" cy="5744453"/>
            </a:xfrm>
            <a:prstGeom prst="rect">
              <a:avLst/>
            </a:prstGeom>
            <a:solidFill>
              <a:schemeClr val="tx2"/>
            </a:solidFill>
            <a:ln w="12700" cmpd="sng">
              <a:noFill/>
              <a:miter lim="800000"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 baseline="0">
                <a:solidFill>
                  <a:srgbClr val="454545"/>
                </a:solidFill>
                <a:latin typeface="Arial" pitchFamily="34" charset="0"/>
              </a:endParaRPr>
            </a:p>
          </p:txBody>
        </p:sp>
        <p:sp>
          <p:nvSpPr>
            <p:cNvPr id="16" name="图文框 15"/>
            <p:cNvSpPr/>
            <p:nvPr userDrawn="1">
              <p:custDataLst>
                <p:tags r:id="rId6"/>
              </p:custDataLst>
            </p:nvPr>
          </p:nvSpPr>
          <p:spPr>
            <a:xfrm>
              <a:off x="7565490" y="544344"/>
              <a:ext cx="2472118" cy="5243894"/>
            </a:xfrm>
            <a:prstGeom prst="frame">
              <a:avLst>
                <a:gd name="adj1" fmla="val 1183"/>
              </a:avLst>
            </a:prstGeom>
            <a:gradFill>
              <a:gsLst>
                <a:gs pos="38000">
                  <a:schemeClr val="accent1"/>
                </a:gs>
                <a:gs pos="0">
                  <a:schemeClr val="accent1">
                    <a:lumMod val="75000"/>
                  </a:schemeClr>
                </a:gs>
                <a:gs pos="100000">
                  <a:schemeClr val="accent1">
                    <a:lumMod val="75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baseline="0">
                <a:solidFill>
                  <a:schemeClr val="tx1"/>
                </a:solidFill>
                <a:latin typeface="Arial" pitchFamily="34" charset="0"/>
              </a:endParaRPr>
            </a:p>
          </p:txBody>
        </p:sp>
      </p:grpSp>
      <p:pic>
        <p:nvPicPr>
          <p:cNvPr id="10" name="图片 9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0" y="3819290"/>
            <a:ext cx="12192000" cy="3038710"/>
          </a:xfrm>
          <a:prstGeom prst="rect">
            <a:avLst/>
          </a:prstGeom>
        </p:spPr>
      </p:pic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1"/>
            </p:custDataLst>
          </p:nvPr>
        </p:nvSpPr>
        <p:spPr>
          <a:xfrm>
            <a:off x="8439150" y="1474731"/>
            <a:ext cx="790423" cy="3127958"/>
          </a:xfrm>
        </p:spPr>
        <p:txBody>
          <a:bodyPr vert="eaVert" lIns="90000" tIns="46800" rIns="90000" bIns="46800" anchor="ctr" anchorCtr="0">
            <a:normAutofit/>
          </a:bodyPr>
          <a:lstStyle>
            <a:lvl1pPr algn="ctr">
              <a:defRPr sz="3600" b="0" u="none" strike="noStrike" kern="1200" cap="none" spc="3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尚巍手书W" panose="00020600040101010101" pitchFamily="18" charset="-122"/>
              </a:defRPr>
            </a:lvl1pPr>
          </a:lstStyle>
          <a:p>
            <a:r>
              <a:rPr lang="zh-CN" altLang="en-US"/>
              <a:t>编辑标题</a:t>
            </a:r>
            <a:endParaRPr lang="zh-CN" altLang="en-US"/>
          </a:p>
        </p:txBody>
      </p:sp>
    </p:spTree>
  </p:cSld>
  <p:clrMapOvr>
    <a:masterClrMapping/>
  </p:clrMapOvr>
  <p:transition/>
  <p:timing/>
  <p:hf sldNum="0" hd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solidFill>
          <a:schemeClr val="bg2"/>
        </a:soli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pic>
        <p:nvPicPr>
          <p:cNvPr id="9" name="图片 8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 flipH="1">
            <a:off x="10613600" y="5602514"/>
            <a:ext cx="1578399" cy="1255486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5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6"/>
            </p:custDataLst>
          </p:nvPr>
        </p:nvSpPr>
        <p:spPr>
          <a:xfrm>
            <a:off x="6238877" y="952508"/>
            <a:ext cx="5283242" cy="5388907"/>
          </a:xfrm>
        </p:spPr>
        <p:txBody>
          <a:bodyPr>
            <a:noAutofit/>
          </a:bodyPr>
          <a:lstStyle>
            <a:lvl1pPr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  <p:hf sldNum="0" hd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solidFill>
          <a:schemeClr val="bg2"/>
        </a:soli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pic>
        <p:nvPicPr>
          <p:cNvPr id="11" name="图片 10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 flipH="1">
            <a:off x="10613600" y="5602514"/>
            <a:ext cx="1578399" cy="1255486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669930" y="952508"/>
            <a:ext cx="5283242" cy="381003"/>
          </a:xfrm>
        </p:spPr>
        <p:txBody>
          <a:bodyPr lIns="101600" tIns="38100" rIns="76200" bIns="38100" anchor="t" anchorCtr="0">
            <a:no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6"/>
            </p:custDataLst>
          </p:nvPr>
        </p:nvSpPr>
        <p:spPr>
          <a:xfrm>
            <a:off x="669925" y="1406525"/>
            <a:ext cx="5283200" cy="4934752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7"/>
            </p:custDataLst>
          </p:nvPr>
        </p:nvSpPr>
        <p:spPr>
          <a:xfrm>
            <a:off x="6235750" y="952508"/>
            <a:ext cx="5283242" cy="381003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8"/>
            </p:custDataLst>
          </p:nvPr>
        </p:nvSpPr>
        <p:spPr>
          <a:xfrm>
            <a:off x="6235750" y="1406525"/>
            <a:ext cx="5283242" cy="4934752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  <p:hf sldNum="0" hd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solidFill>
          <a:schemeClr val="bg2"/>
        </a:soli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3819290"/>
            <a:ext cx="12192000" cy="3038710"/>
          </a:xfrm>
          <a:prstGeom prst="rect">
            <a:avLst/>
          </a:prstGeom>
        </p:spPr>
      </p:pic>
      <p:sp>
        <p:nvSpPr>
          <p:cNvPr id="10" name="矩形 9"/>
          <p:cNvSpPr/>
          <p:nvPr userDrawn="1">
            <p:custDataLst>
              <p:tags r:id="rId4"/>
            </p:custDataLst>
          </p:nvPr>
        </p:nvSpPr>
        <p:spPr>
          <a:xfrm>
            <a:off x="0" y="1403431"/>
            <a:ext cx="12192001" cy="4120588"/>
          </a:xfrm>
          <a:prstGeom prst="rect">
            <a:avLst/>
          </a:prstGeom>
          <a:solidFill>
            <a:schemeClr val="tx2"/>
          </a:solidFill>
          <a:ln>
            <a:noFill/>
          </a:ln>
          <a:effectLst>
            <a:outerShdw blurRad="609600" dist="38100" dir="10800000" sx="102000" sy="102000" algn="r" rotWithShape="0">
              <a:prstClr val="black">
                <a:alpha val="36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Arial" pitchFamily="34" charset="0"/>
              <a:ea typeface="隶书" panose="02010509060101010101" pitchFamily="49" charset="-122"/>
            </a:endParaRPr>
          </a:p>
        </p:txBody>
      </p:sp>
      <p:pic>
        <p:nvPicPr>
          <p:cNvPr id="11" name="图片 10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9548860" y="-250653"/>
            <a:ext cx="2643140" cy="3169267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-8514" y="1403431"/>
            <a:ext cx="3288609" cy="4120588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9"/>
            </p:custDataLst>
          </p:nvPr>
        </p:nvSpPr>
        <p:spPr/>
        <p:txBody>
          <a:bodyPr vert="horz" lIns="101600" tIns="38100" rIns="76200" bIns="3810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116000" y="6349833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语文能力风暴</a:t>
            </a:r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  <p:hf sldNum="0" hdr="0" dt="0"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solidFill>
          <a:schemeClr val="bg2"/>
        </a:soli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116000" y="6349833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语文能力风暴</a:t>
            </a:r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  <p:hf sldNum="0" hdr="0" dt="0"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bg>
      <p:bgPr>
        <a:solidFill>
          <a:schemeClr val="bg2"/>
        </a:soli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pic>
        <p:nvPicPr>
          <p:cNvPr id="9" name="图片 8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 flipH="1">
            <a:off x="10613600" y="5602514"/>
            <a:ext cx="1578399" cy="1255486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69930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5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6"/>
            </p:custDataLst>
          </p:nvPr>
        </p:nvSpPr>
        <p:spPr>
          <a:xfrm>
            <a:off x="6238925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49833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语文能力风暴</a:t>
            </a: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  <p:hf sldNum="0" hdr="0" dt="0"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bg>
      <p:bgPr>
        <a:solidFill>
          <a:schemeClr val="tx2"/>
        </a:soli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grpSp>
        <p:nvGrpSpPr>
          <p:cNvPr id="8" name="组合 7"/>
          <p:cNvGrpSpPr/>
          <p:nvPr userDrawn="1">
            <p:custDataLst>
              <p:tags r:id="rId2"/>
            </p:custDataLst>
          </p:nvPr>
        </p:nvGrpSpPr>
        <p:grpSpPr>
          <a:xfrm>
            <a:off x="287973" y="273050"/>
            <a:ext cx="11616371" cy="6311900"/>
            <a:chOff x="287973" y="273050"/>
            <a:chExt cx="11616371" cy="6311900"/>
          </a:xfrm>
        </p:grpSpPr>
        <p:sp>
          <p:nvSpPr>
            <p:cNvPr id="9" name="矩形 8"/>
            <p:cNvSpPr/>
            <p:nvPr userDrawn="1">
              <p:custDataLst>
                <p:tags r:id="rId3"/>
              </p:custDataLst>
            </p:nvPr>
          </p:nvSpPr>
          <p:spPr>
            <a:xfrm>
              <a:off x="287973" y="273050"/>
              <a:ext cx="11616055" cy="6311900"/>
            </a:xfrm>
            <a:prstGeom prst="rect">
              <a:avLst/>
            </a:prstGeom>
            <a:solidFill>
              <a:schemeClr val="bg2"/>
            </a:soli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 algn="ctr"/>
              <a:endParaRPr lang="en-US" altLang="zh-CN">
                <a:sym typeface="+mn-ea"/>
              </a:endParaRPr>
            </a:p>
          </p:txBody>
        </p:sp>
        <p:pic>
          <p:nvPicPr>
            <p:cNvPr id="10" name="图片 9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 flipH="1">
              <a:off x="10395513" y="5384800"/>
              <a:ext cx="1508831" cy="1200150"/>
            </a:xfrm>
            <a:prstGeom prst="rect">
              <a:avLst/>
            </a:prstGeom>
          </p:spPr>
        </p:pic>
      </p:grpSp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6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lIns="101600" tIns="38100" rIns="76200" bIns="3810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7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/>
          <a:lstStyle>
            <a:lvl1pPr indent="0" eaLnBrk="1" fontAlgn="auto" latinLnBrk="0" hangingPunct="1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 indent="0" eaLnBrk="1" fontAlgn="auto" latinLnBrk="0" hangingPunct="1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 indent="0" eaLnBrk="1" fontAlgn="auto" latinLnBrk="0" hangingPunct="1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 indent="0" eaLnBrk="1" fontAlgn="auto" latinLnBrk="0" hangingPunct="1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 indent="0" eaLnBrk="1" fontAlgn="auto" latinLnBrk="0" hangingPunct="1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49833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语文能力风暴</a:t>
            </a: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  <p:hf sldNum="0" hdr="0" dt="0"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bg>
      <p:bgPr>
        <a:solidFill>
          <a:schemeClr val="tx2"/>
        </a:soli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grpSp>
        <p:nvGrpSpPr>
          <p:cNvPr id="8" name="组合 7"/>
          <p:cNvGrpSpPr/>
          <p:nvPr userDrawn="1">
            <p:custDataLst>
              <p:tags r:id="rId2"/>
            </p:custDataLst>
          </p:nvPr>
        </p:nvGrpSpPr>
        <p:grpSpPr>
          <a:xfrm>
            <a:off x="287973" y="273050"/>
            <a:ext cx="11616371" cy="6311900"/>
            <a:chOff x="287973" y="273050"/>
            <a:chExt cx="11616371" cy="6311900"/>
          </a:xfrm>
        </p:grpSpPr>
        <p:sp>
          <p:nvSpPr>
            <p:cNvPr id="9" name="矩形 8"/>
            <p:cNvSpPr/>
            <p:nvPr userDrawn="1">
              <p:custDataLst>
                <p:tags r:id="rId3"/>
              </p:custDataLst>
            </p:nvPr>
          </p:nvSpPr>
          <p:spPr>
            <a:xfrm>
              <a:off x="287973" y="273050"/>
              <a:ext cx="11616055" cy="6311900"/>
            </a:xfrm>
            <a:prstGeom prst="rect">
              <a:avLst/>
            </a:prstGeom>
            <a:solidFill>
              <a:schemeClr val="bg2"/>
            </a:soli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 algn="ctr"/>
              <a:endParaRPr lang="en-US" altLang="zh-CN">
                <a:sym typeface="+mn-ea"/>
              </a:endParaRPr>
            </a:p>
          </p:txBody>
        </p:sp>
        <p:pic>
          <p:nvPicPr>
            <p:cNvPr id="10" name="图片 9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 flipH="1">
              <a:off x="10395513" y="5384800"/>
              <a:ext cx="1508831" cy="1200150"/>
            </a:xfrm>
            <a:prstGeom prst="rect">
              <a:avLst/>
            </a:prstGeom>
          </p:spPr>
        </p:pic>
      </p:grp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49833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语文能力风暴</a:t>
            </a:r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9"/>
            </p:custDataLst>
          </p:nvPr>
        </p:nvSpPr>
        <p:spPr>
          <a:xfrm>
            <a:off x="669930" y="952508"/>
            <a:ext cx="10852237" cy="5388907"/>
          </a:xfrm>
        </p:spPr>
        <p:txBody>
          <a:bodyPr/>
          <a:lstStyle>
            <a:lvl1pPr>
              <a:defRPr baseline="0">
                <a:ea typeface="隶书" panose="02010509060101010101" pitchFamily="49" charset="-122"/>
              </a:defRPr>
            </a:lvl1pPr>
            <a:lvl2pPr>
              <a:defRPr baseline="0">
                <a:ea typeface="隶书" panose="02010509060101010101" pitchFamily="49" charset="-122"/>
              </a:defRPr>
            </a:lvl2pPr>
            <a:lvl3pPr>
              <a:defRPr baseline="0">
                <a:ea typeface="隶书" panose="02010509060101010101" pitchFamily="49" charset="-122"/>
              </a:defRPr>
            </a:lvl3pPr>
            <a:lvl4pPr>
              <a:defRPr baseline="0">
                <a:ea typeface="隶书" panose="02010509060101010101" pitchFamily="49" charset="-122"/>
              </a:defRPr>
            </a:lvl4pPr>
            <a:lvl5pPr>
              <a:defRPr baseline="0"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  <p:hf sldNum="0" hdr="0" dt="0"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bg>
      <p:bgPr>
        <a:solidFill>
          <a:schemeClr val="bg2"/>
        </a:soli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-5481" y="1039372"/>
            <a:ext cx="5940788" cy="4779256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0" y="3819290"/>
            <a:ext cx="12192000" cy="3038710"/>
          </a:xfrm>
          <a:prstGeom prst="rect">
            <a:avLst/>
          </a:prstGeom>
        </p:spPr>
      </p:pic>
      <p:sp>
        <p:nvSpPr>
          <p:cNvPr id="3" name="日期占位符 2"/>
          <p:cNvSpPr>
            <a:spLocks noGrp="1"/>
          </p:cNvSpPr>
          <p:nvPr userDrawn="1">
            <p:ph type="dt" sz="half" idx="10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 userDrawn="1">
            <p:ph type="ftr" sz="quarter" idx="11"/>
            <p:custDataLst>
              <p:tags r:id="rId7"/>
            </p:custDataLst>
          </p:nvPr>
        </p:nvSpPr>
        <p:spPr>
          <a:xfrm>
            <a:off x="4116000" y="6349833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语文能力风暴</a:t>
            </a:r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 userDrawn="1">
            <p:ph type="sldNum" sz="quarter" idx="12"/>
            <p:custDataLst>
              <p:tags r:id="rId8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grpSp>
        <p:nvGrpSpPr>
          <p:cNvPr id="11" name="组合 10"/>
          <p:cNvGrpSpPr/>
          <p:nvPr userDrawn="1">
            <p:custDataLst>
              <p:tags r:id="rId9"/>
            </p:custDataLst>
          </p:nvPr>
        </p:nvGrpSpPr>
        <p:grpSpPr>
          <a:xfrm>
            <a:off x="7502696" y="700465"/>
            <a:ext cx="2534965" cy="4958655"/>
            <a:chOff x="7333209" y="294065"/>
            <a:chExt cx="2936681" cy="5744453"/>
          </a:xfrm>
        </p:grpSpPr>
        <p:sp>
          <p:nvSpPr>
            <p:cNvPr id="12" name="Rectangle 23"/>
            <p:cNvSpPr>
              <a:spLocks noChangeArrowheads="1"/>
            </p:cNvSpPr>
            <p:nvPr userDrawn="1">
              <p:custDataLst>
                <p:tags r:id="rId10"/>
              </p:custDataLst>
            </p:nvPr>
          </p:nvSpPr>
          <p:spPr bwMode="auto">
            <a:xfrm>
              <a:off x="7333209" y="294065"/>
              <a:ext cx="2936681" cy="5744453"/>
            </a:xfrm>
            <a:prstGeom prst="rect">
              <a:avLst/>
            </a:prstGeom>
            <a:solidFill>
              <a:schemeClr val="tx2"/>
            </a:solidFill>
            <a:ln w="12700" cmpd="sng">
              <a:noFill/>
              <a:miter lim="800000"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 baseline="0">
                <a:solidFill>
                  <a:srgbClr val="454545"/>
                </a:solidFill>
                <a:latin typeface="Arial" pitchFamily="34" charset="0"/>
              </a:endParaRPr>
            </a:p>
          </p:txBody>
        </p:sp>
        <p:sp>
          <p:nvSpPr>
            <p:cNvPr id="13" name="图文框 12"/>
            <p:cNvSpPr/>
            <p:nvPr userDrawn="1">
              <p:custDataLst>
                <p:tags r:id="rId11"/>
              </p:custDataLst>
            </p:nvPr>
          </p:nvSpPr>
          <p:spPr>
            <a:xfrm>
              <a:off x="7565490" y="544344"/>
              <a:ext cx="2472118" cy="5243894"/>
            </a:xfrm>
            <a:prstGeom prst="frame">
              <a:avLst>
                <a:gd name="adj1" fmla="val 1183"/>
              </a:avLst>
            </a:prstGeom>
            <a:gradFill>
              <a:gsLst>
                <a:gs pos="38000">
                  <a:schemeClr val="accent1"/>
                </a:gs>
                <a:gs pos="0">
                  <a:schemeClr val="accent1">
                    <a:lumMod val="75000"/>
                  </a:schemeClr>
                </a:gs>
                <a:gs pos="100000">
                  <a:schemeClr val="accent1">
                    <a:lumMod val="75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baseline="0">
                <a:solidFill>
                  <a:schemeClr val="tx1"/>
                </a:solidFill>
                <a:latin typeface="Arial" pitchFamily="34" charset="0"/>
              </a:endParaRPr>
            </a:p>
          </p:txBody>
        </p:sp>
      </p:grpSp>
      <p:sp>
        <p:nvSpPr>
          <p:cNvPr id="2" name="标题 1"/>
          <p:cNvSpPr>
            <a:spLocks noGrp="1"/>
          </p:cNvSpPr>
          <p:nvPr userDrawn="1">
            <p:ph type="title" hasCustomPrompt="1"/>
            <p:custDataLst>
              <p:tags r:id="rId12"/>
            </p:custDataLst>
          </p:nvPr>
        </p:nvSpPr>
        <p:spPr>
          <a:xfrm>
            <a:off x="8066475" y="916507"/>
            <a:ext cx="1474400" cy="4526569"/>
          </a:xfrm>
        </p:spPr>
        <p:txBody>
          <a:bodyPr vert="eaVert" lIns="90000" tIns="46800" rIns="90000" bIns="4680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None/>
              <a:defRPr kumimoji="0" lang="zh-CN" altLang="en-US" sz="6000" b="0" i="0" u="none" strike="noStrike" kern="1200" cap="none" spc="600" normalizeH="0" baseline="0" noProof="1">
                <a:solidFill>
                  <a:schemeClr val="accent1"/>
                </a:solidFill>
                <a:uFillTx/>
                <a:latin typeface="Arial" pitchFamily="34" charset="0"/>
                <a:ea typeface="汉仪尚巍手书W" panose="00020600040101010101" pitchFamily="18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  <p:hf sldNum="0" hdr="0" dt="0"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bg>
      <p:bgPr>
        <a:solidFill>
          <a:schemeClr val="bg2"/>
        </a:soli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pic>
        <p:nvPicPr>
          <p:cNvPr id="8" name="图片 7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 flipH="1">
            <a:off x="9947572" y="5072743"/>
            <a:ext cx="2244428" cy="1785257"/>
          </a:xfrm>
          <a:prstGeom prst="rect">
            <a:avLst/>
          </a:prstGeom>
        </p:spPr>
      </p:pic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49833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语文能力风暴</a:t>
            </a:r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7"/>
            </p:custDataLst>
          </p:nvPr>
        </p:nvSpPr>
        <p:spPr/>
        <p:txBody>
          <a:bodyPr>
            <a:normAutofit/>
          </a:bodyPr>
          <a:lstStyle>
            <a:lvl1pPr>
              <a:defRPr baseline="0"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  <p:hf sldNum="0" hdr="0" dt="0"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bg>
      <p:bgPr>
        <a:solidFill>
          <a:schemeClr val="tx2"/>
        </a:soli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6" name="矩形 5"/>
          <p:cNvSpPr/>
          <p:nvPr userDrawn="1">
            <p:custDataLst>
              <p:tags r:id="rId2"/>
            </p:custDataLst>
          </p:nvPr>
        </p:nvSpPr>
        <p:spPr>
          <a:xfrm>
            <a:off x="288290" y="273050"/>
            <a:ext cx="11616055" cy="6311900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pic>
        <p:nvPicPr>
          <p:cNvPr id="9" name="图片 8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10395585" y="5384800"/>
            <a:ext cx="1508760" cy="120015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5"/>
            </p:custDataLst>
          </p:nvPr>
        </p:nvSpPr>
        <p:spPr>
          <a:xfrm>
            <a:off x="1281600" y="1249200"/>
            <a:ext cx="9626400" cy="723600"/>
          </a:xfrm>
        </p:spPr>
        <p:txBody>
          <a:bodyPr anchor="ctr">
            <a:normAutofit/>
          </a:bodyPr>
          <a:lstStyle>
            <a:lvl1pPr>
              <a:defRPr sz="3200" baseline="0"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1281113" y="2163600"/>
            <a:ext cx="9626600" cy="3445200"/>
          </a:xfrm>
        </p:spPr>
        <p:txBody>
          <a:bodyPr>
            <a:normAutofit/>
          </a:bodyPr>
          <a:lstStyle>
            <a:lvl1pPr>
              <a:defRPr baseline="0"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49833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语文能力风暴</a:t>
            </a:r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  <p:hf sldNum="0" hdr="0" dt="0"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bg>
      <p:bgPr>
        <a:solidFill>
          <a:schemeClr val="bg2"/>
        </a:soli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 flipH="1">
            <a:off x="10613600" y="5602514"/>
            <a:ext cx="1578399" cy="1255486"/>
          </a:xfrm>
          <a:prstGeom prst="rect">
            <a:avLst/>
          </a:prstGeom>
        </p:spPr>
      </p:pic>
      <p:sp>
        <p:nvSpPr>
          <p:cNvPr id="8" name="矩形 7"/>
          <p:cNvSpPr/>
          <p:nvPr userDrawn="1">
            <p:custDataLst>
              <p:tags r:id="rId4"/>
            </p:custDataLst>
          </p:nvPr>
        </p:nvSpPr>
        <p:spPr>
          <a:xfrm>
            <a:off x="0" y="-4445"/>
            <a:ext cx="4833257" cy="6866255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5"/>
            </p:custDataLst>
          </p:nvPr>
        </p:nvSpPr>
        <p:spPr>
          <a:xfrm>
            <a:off x="583200" y="770400"/>
            <a:ext cx="3960000" cy="882000"/>
          </a:xfrm>
        </p:spPr>
        <p:txBody>
          <a:bodyPr anchor="ctr">
            <a:normAutofit/>
          </a:bodyPr>
          <a:lstStyle>
            <a:lvl1pPr>
              <a:defRPr sz="3600" baseline="0">
                <a:solidFill>
                  <a:schemeClr val="bg1"/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49833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语文能力风暴</a:t>
            </a:r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9"/>
            </p:custDataLst>
          </p:nvPr>
        </p:nvSpPr>
        <p:spPr>
          <a:xfrm>
            <a:off x="586800" y="1764000"/>
            <a:ext cx="3956400" cy="4093200"/>
          </a:xfrm>
        </p:spPr>
        <p:txBody>
          <a:bodyPr/>
          <a:lstStyle>
            <a:lvl1pPr>
              <a:defRPr baseline="0">
                <a:solidFill>
                  <a:schemeClr val="bg1"/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bg1"/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bg1"/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bg1"/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bg1"/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10"/>
            </p:custDataLst>
          </p:nvPr>
        </p:nvSpPr>
        <p:spPr>
          <a:xfrm>
            <a:off x="5101200" y="769938"/>
            <a:ext cx="6480000" cy="5087937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  <p:hf sldNum="0" hdr="0" dt="0"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bg>
      <p:bgPr>
        <a:solidFill>
          <a:schemeClr val="bg2"/>
        </a:soli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pic>
        <p:nvPicPr>
          <p:cNvPr id="12" name="图片 11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 flipH="1">
            <a:off x="10613600" y="5602514"/>
            <a:ext cx="1578399" cy="1255486"/>
          </a:xfrm>
          <a:prstGeom prst="rect">
            <a:avLst/>
          </a:prstGeom>
        </p:spPr>
      </p:pic>
      <p:sp>
        <p:nvSpPr>
          <p:cNvPr id="10" name="矩形 9"/>
          <p:cNvSpPr/>
          <p:nvPr userDrawn="1">
            <p:custDataLst>
              <p:tags r:id="rId4"/>
            </p:custDataLst>
          </p:nvPr>
        </p:nvSpPr>
        <p:spPr>
          <a:xfrm>
            <a:off x="0" y="0"/>
            <a:ext cx="12192000" cy="2664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5"/>
            </p:custDataLst>
          </p:nvPr>
        </p:nvSpPr>
        <p:spPr>
          <a:xfrm>
            <a:off x="612000" y="781200"/>
            <a:ext cx="10976400" cy="626400"/>
          </a:xfrm>
        </p:spPr>
        <p:txBody>
          <a:bodyPr anchor="ctr">
            <a:normAutofit/>
          </a:bodyPr>
          <a:lstStyle>
            <a:lvl1pPr algn="ctr">
              <a:defRPr sz="3600" baseline="0">
                <a:solidFill>
                  <a:schemeClr val="bg1"/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49833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语文能力风暴</a:t>
            </a:r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9"/>
            </p:custDataLst>
          </p:nvPr>
        </p:nvSpPr>
        <p:spPr>
          <a:xfrm>
            <a:off x="612000" y="1659600"/>
            <a:ext cx="10975975" cy="828000"/>
          </a:xfrm>
        </p:spPr>
        <p:txBody>
          <a:bodyPr/>
          <a:lstStyle>
            <a:lvl1pPr algn="ctr">
              <a:defRPr baseline="0">
                <a:solidFill>
                  <a:schemeClr val="bg1"/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10"/>
            </p:custDataLst>
          </p:nvPr>
        </p:nvSpPr>
        <p:spPr>
          <a:xfrm>
            <a:off x="612775" y="2808000"/>
            <a:ext cx="10965600" cy="3430800"/>
          </a:xfrm>
        </p:spPr>
        <p:txBody>
          <a:bodyPr/>
          <a:lstStyle>
            <a:lvl1pPr>
              <a:defRPr baseline="0"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  <p:hf sldNum="0" hdr="0" dt="0"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bg>
      <p:bgPr>
        <a:solidFill>
          <a:schemeClr val="bg2"/>
        </a:soli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pic>
        <p:nvPicPr>
          <p:cNvPr id="11" name="图片 10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 rot="10800000" flipH="1">
            <a:off x="1" y="0"/>
            <a:ext cx="2244428" cy="1785257"/>
          </a:xfrm>
          <a:prstGeom prst="rect">
            <a:avLst/>
          </a:prstGeom>
        </p:spPr>
      </p:pic>
      <p:sp>
        <p:nvSpPr>
          <p:cNvPr id="8" name="矩形 7"/>
          <p:cNvSpPr/>
          <p:nvPr userDrawn="1">
            <p:custDataLst>
              <p:tags r:id="rId4"/>
            </p:custDataLst>
          </p:nvPr>
        </p:nvSpPr>
        <p:spPr>
          <a:xfrm>
            <a:off x="3810" y="5029201"/>
            <a:ext cx="12192000" cy="182879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5"/>
            </p:custDataLst>
          </p:nvPr>
        </p:nvSpPr>
        <p:spPr>
          <a:xfrm>
            <a:off x="604800" y="669600"/>
            <a:ext cx="10976400" cy="565200"/>
          </a:xfrm>
        </p:spPr>
        <p:txBody>
          <a:bodyPr anchor="ctr">
            <a:normAutofit/>
          </a:bodyPr>
          <a:lstStyle>
            <a:lvl1pPr algn="ctr">
              <a:defRPr sz="3200" baseline="0"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49833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语文能力风暴</a:t>
            </a:r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9"/>
            </p:custDataLst>
          </p:nvPr>
        </p:nvSpPr>
        <p:spPr>
          <a:xfrm>
            <a:off x="604837" y="1681200"/>
            <a:ext cx="10990800" cy="3211200"/>
          </a:xfrm>
        </p:spPr>
        <p:txBody>
          <a:bodyPr/>
          <a:lstStyle>
            <a:lvl1pPr>
              <a:defRPr baseline="0"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10"/>
            </p:custDataLst>
          </p:nvPr>
        </p:nvSpPr>
        <p:spPr>
          <a:xfrm>
            <a:off x="580030" y="5180400"/>
            <a:ext cx="11001600" cy="1011600"/>
          </a:xfrm>
        </p:spPr>
        <p:txBody>
          <a:bodyPr/>
          <a:lstStyle>
            <a:lvl1pPr marL="0" indent="0">
              <a:buNone/>
              <a:defRPr baseline="0">
                <a:solidFill>
                  <a:schemeClr val="bg1"/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  <p:hf sldNum="0" hdr="0" dt="0"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bg>
      <p:bgPr>
        <a:solidFill>
          <a:schemeClr val="bg2"/>
        </a:soli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pic>
        <p:nvPicPr>
          <p:cNvPr id="14" name="图片 13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 flipH="1">
            <a:off x="10613600" y="5602514"/>
            <a:ext cx="1578399" cy="1255486"/>
          </a:xfrm>
          <a:prstGeom prst="rect">
            <a:avLst/>
          </a:prstGeom>
        </p:spPr>
      </p:pic>
      <p:sp>
        <p:nvSpPr>
          <p:cNvPr id="10" name="矩形 9"/>
          <p:cNvSpPr/>
          <p:nvPr userDrawn="1">
            <p:custDataLst>
              <p:tags r:id="rId4"/>
            </p:custDataLst>
          </p:nvPr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5"/>
            </p:custDataLst>
          </p:nvPr>
        </p:nvSpPr>
        <p:spPr>
          <a:xfrm>
            <a:off x="579600" y="237600"/>
            <a:ext cx="11037600" cy="441964"/>
          </a:xfrm>
        </p:spPr>
        <p:txBody>
          <a:bodyPr>
            <a:normAutofit/>
          </a:bodyPr>
          <a:lstStyle>
            <a:lvl1pPr>
              <a:defRPr baseline="0">
                <a:solidFill>
                  <a:schemeClr val="bg1"/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49833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语文能力风暴</a:t>
            </a:r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9"/>
            </p:custDataLst>
          </p:nvPr>
        </p:nvSpPr>
        <p:spPr>
          <a:xfrm>
            <a:off x="579600" y="1663200"/>
            <a:ext cx="5342400" cy="2894400"/>
          </a:xfrm>
        </p:spPr>
        <p:txBody>
          <a:bodyPr/>
          <a:lstStyle>
            <a:lvl1pPr>
              <a:defRPr baseline="0"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10"/>
            </p:custDataLst>
          </p:nvPr>
        </p:nvSpPr>
        <p:spPr>
          <a:xfrm>
            <a:off x="6242400" y="1663200"/>
            <a:ext cx="5367600" cy="2894400"/>
          </a:xfrm>
        </p:spPr>
        <p:txBody>
          <a:bodyPr/>
          <a:lstStyle>
            <a:lvl1pPr>
              <a:defRPr baseline="0"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11"/>
            </p:custDataLst>
          </p:nvPr>
        </p:nvSpPr>
        <p:spPr>
          <a:xfrm>
            <a:off x="572400" y="4816800"/>
            <a:ext cx="5342400" cy="781200"/>
          </a:xfrm>
        </p:spPr>
        <p:txBody>
          <a:bodyPr/>
          <a:lstStyle>
            <a:lvl1pPr>
              <a:defRPr baseline="0"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12"/>
            </p:custDataLst>
          </p:nvPr>
        </p:nvSpPr>
        <p:spPr>
          <a:xfrm>
            <a:off x="6253200" y="4813200"/>
            <a:ext cx="5367600" cy="781200"/>
          </a:xfrm>
        </p:spPr>
        <p:txBody>
          <a:bodyPr/>
          <a:lstStyle>
            <a:lvl1pPr>
              <a:defRPr baseline="0"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  <p:hf sldNum="0" hdr="0" dt="0"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bg>
      <p:bgPr>
        <a:solidFill>
          <a:schemeClr val="bg2"/>
        </a:soli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2"/>
            </p:custDataLst>
          </p:nvPr>
        </p:nvSpPr>
        <p:spPr>
          <a:xfrm>
            <a:off x="0" y="959224"/>
            <a:ext cx="12192000" cy="4939553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1522800" y="1339200"/>
            <a:ext cx="9144000" cy="2386800"/>
          </a:xfrm>
        </p:spPr>
        <p:txBody>
          <a:bodyPr anchor="b">
            <a:normAutofit/>
          </a:bodyPr>
          <a:lstStyle>
            <a:lvl1pPr algn="ctr">
              <a:defRPr sz="6000" baseline="0">
                <a:solidFill>
                  <a:schemeClr val="bg1"/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49833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语文能力风暴</a:t>
            </a:r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49833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7"/>
            </p:custDataLst>
          </p:nvPr>
        </p:nvSpPr>
        <p:spPr>
          <a:xfrm>
            <a:off x="1522413" y="3862800"/>
            <a:ext cx="9144000" cy="1656000"/>
          </a:xfrm>
        </p:spPr>
        <p:txBody>
          <a:bodyPr/>
          <a:lstStyle>
            <a:lvl1pPr algn="ctr">
              <a:defRPr baseline="0">
                <a:solidFill>
                  <a:schemeClr val="bg1"/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pic>
        <p:nvPicPr>
          <p:cNvPr id="6" name="图片 5"/>
          <p:cNvPicPr>
            <a:picLocks noChangeAspect="1"/>
          </p:cNvPicPr>
          <p:nvPr userDrawn="1"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 flipH="1">
            <a:off x="8940800" y="4471035"/>
            <a:ext cx="3251200" cy="2386965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 rot="10800000" flipH="1">
            <a:off x="0" y="0"/>
            <a:ext cx="2244725" cy="1784985"/>
          </a:xfrm>
          <a:prstGeom prst="rect">
            <a:avLst/>
          </a:prstGeom>
        </p:spPr>
      </p:pic>
    </p:spTree>
  </p:cSld>
  <p:clrMapOvr>
    <a:masterClrMapping/>
  </p:clrMapOvr>
  <p:transition/>
  <p:timing/>
  <p:hf sldNum="0" hdr="0" dt="0"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ags" Target="../tags/tag70.xml" /><Relationship Id="rId13" Type="http://schemas.openxmlformats.org/officeDocument/2006/relationships/tags" Target="../tags/tag71.xml" /><Relationship Id="rId14" Type="http://schemas.openxmlformats.org/officeDocument/2006/relationships/tags" Target="../tags/tag72.xml" /><Relationship Id="rId15" Type="http://schemas.openxmlformats.org/officeDocument/2006/relationships/tags" Target="../tags/tag73.xml" /><Relationship Id="rId16" Type="http://schemas.openxmlformats.org/officeDocument/2006/relationships/tags" Target="../tags/tag74.xml" /><Relationship Id="rId17" Type="http://schemas.openxmlformats.org/officeDocument/2006/relationships/tags" Target="../tags/tag75.xml" /><Relationship Id="rId18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tags" Target="../tags/tag227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228.xml" /><Relationship Id="rId21" Type="http://schemas.openxmlformats.org/officeDocument/2006/relationships/tags" Target="../tags/tag229.xml" /><Relationship Id="rId22" Type="http://schemas.openxmlformats.org/officeDocument/2006/relationships/tags" Target="../tags/tag230.xml" /><Relationship Id="rId23" Type="http://schemas.openxmlformats.org/officeDocument/2006/relationships/tags" Target="../tags/tag231.xml" /><Relationship Id="rId24" Type="http://schemas.openxmlformats.org/officeDocument/2006/relationships/tags" Target="../tags/tag232.xml" /><Relationship Id="rId25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>
          <p:custDataLst>
            <p:tags r:id="rId12"/>
          </p:custDataLst>
        </p:nvPr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>
          <p:custDataLst>
            <p:tags r:id="rId19"/>
          </p:custDataLst>
        </p:nvPr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20"/>
            </p:custDataLst>
          </p:nvPr>
        </p:nvSpPr>
        <p:spPr>
          <a:xfrm>
            <a:off x="669882" y="443230"/>
            <a:ext cx="10852237" cy="441964"/>
          </a:xfrm>
          <a:prstGeom prst="rect">
            <a:avLst/>
          </a:prstGeom>
        </p:spPr>
        <p:txBody>
          <a:bodyPr vert="horz" lIns="101600" tIns="38100" rIns="76200" bIns="38100" rtlCol="0" anchor="t" anchorCtr="0">
            <a:no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1"/>
            </p:custDataLst>
          </p:nvPr>
        </p:nvSpPr>
        <p:spPr>
          <a:xfrm>
            <a:off x="669882" y="952508"/>
            <a:ext cx="10852237" cy="5388907"/>
          </a:xfrm>
          <a:prstGeom prst="rect">
            <a:avLst/>
          </a:prstGeo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2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 userDrawn="1">
            <p:custDataLst>
              <p:tags r:id="rId24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  <p:sldLayoutId id="2147483678" r:id="rId18"/>
  </p:sldLayoutIdLst>
  <p:transition/>
  <p:timing/>
  <p:hf sldNum="0" hdr="0" dt="0"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400" b="1" u="none" strike="noStrike" kern="1200" cap="none" spc="20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1pPr>
      <a:lvl2pPr marL="6858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2pPr>
      <a:lvl3pPr marL="11430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3pPr>
      <a:lvl4pPr marL="16002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4pPr>
      <a:lvl5pPr marL="20574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Override" Target="../theme/themeOverride1.xml" /><Relationship Id="rId3" Type="http://schemas.openxmlformats.org/officeDocument/2006/relationships/tags" Target="../tags/tag240.xml" /><Relationship Id="rId4" Type="http://schemas.openxmlformats.org/officeDocument/2006/relationships/tags" Target="../tags/tag241.xml" /><Relationship Id="rId5" Type="http://schemas.openxmlformats.org/officeDocument/2006/relationships/tags" Target="../tags/tag242.xml" /><Relationship Id="rId6" Type="http://schemas.openxmlformats.org/officeDocument/2006/relationships/tags" Target="../tags/tag243.xml" /><Relationship Id="rId7" Type="http://schemas.openxmlformats.org/officeDocument/2006/relationships/tags" Target="../tags/tag24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7.xml" /><Relationship Id="rId2" Type="http://schemas.openxmlformats.org/officeDocument/2006/relationships/themeOverride" Target="../theme/themeOverride2.xml" /><Relationship Id="rId3" Type="http://schemas.openxmlformats.org/officeDocument/2006/relationships/tags" Target="../tags/tag245.xml" /><Relationship Id="rId4" Type="http://schemas.openxmlformats.org/officeDocument/2006/relationships/tags" Target="../tags/tag246.xml" /><Relationship Id="rId5" Type="http://schemas.openxmlformats.org/officeDocument/2006/relationships/tags" Target="../tags/tag247.xml" /><Relationship Id="rId6" Type="http://schemas.openxmlformats.org/officeDocument/2006/relationships/tags" Target="../tags/tag248.xml" /><Relationship Id="rId7" Type="http://schemas.openxmlformats.org/officeDocument/2006/relationships/tags" Target="../tags/tag249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hemeOverride" Target="../theme/themeOverride3.xml" /><Relationship Id="rId3" Type="http://schemas.openxmlformats.org/officeDocument/2006/relationships/tags" Target="../tags/tag250.xml" /><Relationship Id="rId4" Type="http://schemas.openxmlformats.org/officeDocument/2006/relationships/tags" Target="../tags/tag251.xml" /><Relationship Id="rId5" Type="http://schemas.openxmlformats.org/officeDocument/2006/relationships/tags" Target="../tags/tag252.xml" /><Relationship Id="rId6" Type="http://schemas.openxmlformats.org/officeDocument/2006/relationships/tags" Target="../tags/tag253.xml" /><Relationship Id="rId7" Type="http://schemas.openxmlformats.org/officeDocument/2006/relationships/tags" Target="../tags/tag25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8.xml" /><Relationship Id="rId10" Type="http://schemas.openxmlformats.org/officeDocument/2006/relationships/tags" Target="../tags/tag263.xml" /><Relationship Id="rId11" Type="http://schemas.openxmlformats.org/officeDocument/2006/relationships/tags" Target="../tags/tag264.xml" /><Relationship Id="rId12" Type="http://schemas.openxmlformats.org/officeDocument/2006/relationships/tags" Target="../tags/tag265.xml" /><Relationship Id="rId13" Type="http://schemas.openxmlformats.org/officeDocument/2006/relationships/tags" Target="../tags/tag266.xml" /><Relationship Id="rId14" Type="http://schemas.openxmlformats.org/officeDocument/2006/relationships/tags" Target="../tags/tag267.xml" /><Relationship Id="rId15" Type="http://schemas.openxmlformats.org/officeDocument/2006/relationships/tags" Target="../tags/tag268.xml" /><Relationship Id="rId16" Type="http://schemas.openxmlformats.org/officeDocument/2006/relationships/tags" Target="../tags/tag269.xml" /><Relationship Id="rId2" Type="http://schemas.openxmlformats.org/officeDocument/2006/relationships/themeOverride" Target="../theme/themeOverride4.xml" /><Relationship Id="rId3" Type="http://schemas.openxmlformats.org/officeDocument/2006/relationships/notesSlide" Target="../notesSlides/notesSlide1.xml" /><Relationship Id="rId4" Type="http://schemas.openxmlformats.org/officeDocument/2006/relationships/tags" Target="../tags/tag259.xml" /><Relationship Id="rId5" Type="http://schemas.openxmlformats.org/officeDocument/2006/relationships/tags" Target="../tags/tag260.xml" /><Relationship Id="rId6" Type="http://schemas.openxmlformats.org/officeDocument/2006/relationships/image" Target="../media/image9.jpeg" /><Relationship Id="rId7" Type="http://schemas.openxmlformats.org/officeDocument/2006/relationships/tags" Target="../tags/tag261.xml" /><Relationship Id="rId8" Type="http://schemas.openxmlformats.org/officeDocument/2006/relationships/image" Target="../media/image10.jpeg" /><Relationship Id="rId9" Type="http://schemas.openxmlformats.org/officeDocument/2006/relationships/tags" Target="../tags/tag26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8.xml" /><Relationship Id="rId2" Type="http://schemas.openxmlformats.org/officeDocument/2006/relationships/themeOverride" Target="../theme/themeOverride5.xml" /><Relationship Id="rId3" Type="http://schemas.openxmlformats.org/officeDocument/2006/relationships/notesSlide" Target="../notesSlides/notesSlide2.xml" /><Relationship Id="rId4" Type="http://schemas.openxmlformats.org/officeDocument/2006/relationships/tags" Target="../tags/tag274.xml" /><Relationship Id="rId5" Type="http://schemas.openxmlformats.org/officeDocument/2006/relationships/tags" Target="../tags/tag275.xml" /><Relationship Id="rId6" Type="http://schemas.openxmlformats.org/officeDocument/2006/relationships/tags" Target="../tags/tag276.xml" /><Relationship Id="rId7" Type="http://schemas.openxmlformats.org/officeDocument/2006/relationships/tags" Target="../tags/tag277.xml" /><Relationship Id="rId8" Type="http://schemas.openxmlformats.org/officeDocument/2006/relationships/tags" Target="../tags/tag27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8.xml" /><Relationship Id="rId10" Type="http://schemas.openxmlformats.org/officeDocument/2006/relationships/tags" Target="../tags/tag289.xml" /><Relationship Id="rId11" Type="http://schemas.openxmlformats.org/officeDocument/2006/relationships/tags" Target="../tags/tag290.xml" /><Relationship Id="rId12" Type="http://schemas.openxmlformats.org/officeDocument/2006/relationships/tags" Target="../tags/tag291.xml" /><Relationship Id="rId13" Type="http://schemas.openxmlformats.org/officeDocument/2006/relationships/tags" Target="../tags/tag292.xml" /><Relationship Id="rId2" Type="http://schemas.openxmlformats.org/officeDocument/2006/relationships/themeOverride" Target="../theme/themeOverride6.xml" /><Relationship Id="rId3" Type="http://schemas.openxmlformats.org/officeDocument/2006/relationships/notesSlide" Target="../notesSlides/notesSlide3.xml" /><Relationship Id="rId4" Type="http://schemas.openxmlformats.org/officeDocument/2006/relationships/tags" Target="../tags/tag283.xml" /><Relationship Id="rId5" Type="http://schemas.openxmlformats.org/officeDocument/2006/relationships/tags" Target="../tags/tag284.xml" /><Relationship Id="rId6" Type="http://schemas.openxmlformats.org/officeDocument/2006/relationships/tags" Target="../tags/tag285.xml" /><Relationship Id="rId7" Type="http://schemas.openxmlformats.org/officeDocument/2006/relationships/tags" Target="../tags/tag286.xml" /><Relationship Id="rId8" Type="http://schemas.openxmlformats.org/officeDocument/2006/relationships/tags" Target="../tags/tag287.xml" /><Relationship Id="rId9" Type="http://schemas.openxmlformats.org/officeDocument/2006/relationships/tags" Target="../tags/tag28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8.xml" /><Relationship Id="rId10" Type="http://schemas.openxmlformats.org/officeDocument/2006/relationships/tags" Target="../tags/tag303.xml" /><Relationship Id="rId11" Type="http://schemas.openxmlformats.org/officeDocument/2006/relationships/tags" Target="../tags/tag304.xml" /><Relationship Id="rId12" Type="http://schemas.openxmlformats.org/officeDocument/2006/relationships/tags" Target="../tags/tag305.xml" /><Relationship Id="rId2" Type="http://schemas.openxmlformats.org/officeDocument/2006/relationships/themeOverride" Target="../theme/themeOverride7.xml" /><Relationship Id="rId3" Type="http://schemas.openxmlformats.org/officeDocument/2006/relationships/notesSlide" Target="../notesSlides/notesSlide4.xml" /><Relationship Id="rId4" Type="http://schemas.openxmlformats.org/officeDocument/2006/relationships/tags" Target="../tags/tag297.xml" /><Relationship Id="rId5" Type="http://schemas.openxmlformats.org/officeDocument/2006/relationships/tags" Target="../tags/tag298.xml" /><Relationship Id="rId6" Type="http://schemas.openxmlformats.org/officeDocument/2006/relationships/tags" Target="../tags/tag299.xml" /><Relationship Id="rId7" Type="http://schemas.openxmlformats.org/officeDocument/2006/relationships/tags" Target="../tags/tag300.xml" /><Relationship Id="rId8" Type="http://schemas.openxmlformats.org/officeDocument/2006/relationships/tags" Target="../tags/tag301.xml" /><Relationship Id="rId9" Type="http://schemas.openxmlformats.org/officeDocument/2006/relationships/tags" Target="../tags/tag30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8.xml" /><Relationship Id="rId10" Type="http://schemas.openxmlformats.org/officeDocument/2006/relationships/tags" Target="../tags/tag315.xml" /><Relationship Id="rId2" Type="http://schemas.openxmlformats.org/officeDocument/2006/relationships/themeOverride" Target="../theme/themeOverride8.xml" /><Relationship Id="rId3" Type="http://schemas.openxmlformats.org/officeDocument/2006/relationships/notesSlide" Target="../notesSlides/notesSlide5.xml" /><Relationship Id="rId4" Type="http://schemas.openxmlformats.org/officeDocument/2006/relationships/tags" Target="../tags/tag310.xml" /><Relationship Id="rId5" Type="http://schemas.openxmlformats.org/officeDocument/2006/relationships/tags" Target="../tags/tag311.xml" /><Relationship Id="rId6" Type="http://schemas.openxmlformats.org/officeDocument/2006/relationships/tags" Target="../tags/tag312.xml" /><Relationship Id="rId7" Type="http://schemas.openxmlformats.org/officeDocument/2006/relationships/image" Target="../media/image11.jpeg" /><Relationship Id="rId8" Type="http://schemas.openxmlformats.org/officeDocument/2006/relationships/tags" Target="../tags/tag313.xml" /><Relationship Id="rId9" Type="http://schemas.openxmlformats.org/officeDocument/2006/relationships/tags" Target="../tags/tag3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hemeOverride" Target="../theme/themeOverride9.xml" /><Relationship Id="rId3" Type="http://schemas.openxmlformats.org/officeDocument/2006/relationships/tags" Target="../tags/tag316.xml" /><Relationship Id="rId4" Type="http://schemas.openxmlformats.org/officeDocument/2006/relationships/tags" Target="../tags/tag317.xml" /><Relationship Id="rId5" Type="http://schemas.openxmlformats.org/officeDocument/2006/relationships/tags" Target="../tags/tag318.xml" /><Relationship Id="rId6" Type="http://schemas.openxmlformats.org/officeDocument/2006/relationships/tags" Target="../tags/tag319.xml" /><Relationship Id="rId7" Type="http://schemas.openxmlformats.org/officeDocument/2006/relationships/tags" Target="../tags/tag32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8.xml" /><Relationship Id="rId10" Type="http://schemas.openxmlformats.org/officeDocument/2006/relationships/tags" Target="../tags/tag329.xml" /><Relationship Id="rId11" Type="http://schemas.openxmlformats.org/officeDocument/2006/relationships/tags" Target="../tags/tag330.xml" /><Relationship Id="rId12" Type="http://schemas.openxmlformats.org/officeDocument/2006/relationships/tags" Target="../tags/tag331.xml" /><Relationship Id="rId2" Type="http://schemas.openxmlformats.org/officeDocument/2006/relationships/themeOverride" Target="../theme/themeOverride10.xml" /><Relationship Id="rId3" Type="http://schemas.openxmlformats.org/officeDocument/2006/relationships/notesSlide" Target="../notesSlides/notesSlide6.xml" /><Relationship Id="rId4" Type="http://schemas.openxmlformats.org/officeDocument/2006/relationships/tags" Target="../tags/tag325.xml" /><Relationship Id="rId5" Type="http://schemas.openxmlformats.org/officeDocument/2006/relationships/tags" Target="../tags/tag326.xml" /><Relationship Id="rId6" Type="http://schemas.openxmlformats.org/officeDocument/2006/relationships/tags" Target="../tags/tag327.xml" /><Relationship Id="rId7" Type="http://schemas.openxmlformats.org/officeDocument/2006/relationships/image" Target="../media/image12.png" /><Relationship Id="rId8" Type="http://schemas.openxmlformats.org/officeDocument/2006/relationships/tags" Target="../tags/tag328.xml" /><Relationship Id="rId9" Type="http://schemas.openxmlformats.org/officeDocument/2006/relationships/image" Target="../media/image1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11.xml" /><Relationship Id="rId3" Type="http://schemas.openxmlformats.org/officeDocument/2006/relationships/notesSlide" Target="../notesSlides/notesSlide7.xml" /><Relationship Id="rId4" Type="http://schemas.openxmlformats.org/officeDocument/2006/relationships/tags" Target="../tags/tag336.xml" /><Relationship Id="rId5" Type="http://schemas.openxmlformats.org/officeDocument/2006/relationships/tags" Target="../tags/tag337.xml" /><Relationship Id="rId6" Type="http://schemas.openxmlformats.org/officeDocument/2006/relationships/tags" Target="../tags/tag338.xml" /><Relationship Id="rId7" Type="http://schemas.openxmlformats.org/officeDocument/2006/relationships/tags" Target="../tags/tag33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10" Type="http://schemas.openxmlformats.org/officeDocument/2006/relationships/tags" Target="../tags/tag349.xml" /><Relationship Id="rId11" Type="http://schemas.openxmlformats.org/officeDocument/2006/relationships/tags" Target="../tags/tag350.xml" /><Relationship Id="rId12" Type="http://schemas.openxmlformats.org/officeDocument/2006/relationships/tags" Target="../tags/tag351.xml" /><Relationship Id="rId13" Type="http://schemas.openxmlformats.org/officeDocument/2006/relationships/tags" Target="../tags/tag352.xml" /><Relationship Id="rId14" Type="http://schemas.openxmlformats.org/officeDocument/2006/relationships/tags" Target="../tags/tag353.xml" /><Relationship Id="rId15" Type="http://schemas.openxmlformats.org/officeDocument/2006/relationships/tags" Target="../tags/tag354.xml" /><Relationship Id="rId16" Type="http://schemas.openxmlformats.org/officeDocument/2006/relationships/tags" Target="../tags/tag355.xml" /><Relationship Id="rId17" Type="http://schemas.openxmlformats.org/officeDocument/2006/relationships/tags" Target="../tags/tag356.xml" /><Relationship Id="rId18" Type="http://schemas.openxmlformats.org/officeDocument/2006/relationships/tags" Target="../tags/tag357.xml" /><Relationship Id="rId19" Type="http://schemas.openxmlformats.org/officeDocument/2006/relationships/tags" Target="../tags/tag358.xml" /><Relationship Id="rId2" Type="http://schemas.openxmlformats.org/officeDocument/2006/relationships/themeOverride" Target="../theme/themeOverride12.xml" /><Relationship Id="rId3" Type="http://schemas.openxmlformats.org/officeDocument/2006/relationships/notesSlide" Target="../notesSlides/notesSlide8.xml" /><Relationship Id="rId4" Type="http://schemas.openxmlformats.org/officeDocument/2006/relationships/tags" Target="../tags/tag344.xml" /><Relationship Id="rId5" Type="http://schemas.openxmlformats.org/officeDocument/2006/relationships/tags" Target="../tags/tag345.xml" /><Relationship Id="rId6" Type="http://schemas.openxmlformats.org/officeDocument/2006/relationships/tags" Target="../tags/tag346.xml" /><Relationship Id="rId7" Type="http://schemas.openxmlformats.org/officeDocument/2006/relationships/tags" Target="../tags/tag347.xml" /><Relationship Id="rId8" Type="http://schemas.openxmlformats.org/officeDocument/2006/relationships/image" Target="../media/image14.jpeg" /><Relationship Id="rId9" Type="http://schemas.openxmlformats.org/officeDocument/2006/relationships/tags" Target="../tags/tag34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hemeOverride" Target="../theme/themeOverride13.xml" /><Relationship Id="rId3" Type="http://schemas.openxmlformats.org/officeDocument/2006/relationships/tags" Target="../tags/tag359.xml" /><Relationship Id="rId4" Type="http://schemas.openxmlformats.org/officeDocument/2006/relationships/tags" Target="../tags/tag360.xml" /><Relationship Id="rId5" Type="http://schemas.openxmlformats.org/officeDocument/2006/relationships/tags" Target="../tags/tag361.xml" /><Relationship Id="rId6" Type="http://schemas.openxmlformats.org/officeDocument/2006/relationships/tags" Target="../tags/tag362.xml" /><Relationship Id="rId7" Type="http://schemas.openxmlformats.org/officeDocument/2006/relationships/tags" Target="../tags/tag36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8.xml" /><Relationship Id="rId10" Type="http://schemas.openxmlformats.org/officeDocument/2006/relationships/image" Target="../media/image15.png" /><Relationship Id="rId11" Type="http://schemas.openxmlformats.org/officeDocument/2006/relationships/tags" Target="../tags/tag374.xml" /><Relationship Id="rId12" Type="http://schemas.openxmlformats.org/officeDocument/2006/relationships/tags" Target="../tags/tag375.xml" /><Relationship Id="rId13" Type="http://schemas.openxmlformats.org/officeDocument/2006/relationships/tags" Target="../tags/tag376.xml" /><Relationship Id="rId14" Type="http://schemas.openxmlformats.org/officeDocument/2006/relationships/tags" Target="../tags/tag377.xml" /><Relationship Id="rId2" Type="http://schemas.openxmlformats.org/officeDocument/2006/relationships/themeOverride" Target="../theme/themeOverride14.xml" /><Relationship Id="rId3" Type="http://schemas.openxmlformats.org/officeDocument/2006/relationships/notesSlide" Target="../notesSlides/notesSlide9.xml" /><Relationship Id="rId4" Type="http://schemas.openxmlformats.org/officeDocument/2006/relationships/tags" Target="../tags/tag368.xml" /><Relationship Id="rId5" Type="http://schemas.openxmlformats.org/officeDocument/2006/relationships/tags" Target="../tags/tag369.xml" /><Relationship Id="rId6" Type="http://schemas.openxmlformats.org/officeDocument/2006/relationships/tags" Target="../tags/tag370.xml" /><Relationship Id="rId7" Type="http://schemas.openxmlformats.org/officeDocument/2006/relationships/tags" Target="../tags/tag371.xml" /><Relationship Id="rId8" Type="http://schemas.openxmlformats.org/officeDocument/2006/relationships/tags" Target="../tags/tag372.xml" /><Relationship Id="rId9" Type="http://schemas.openxmlformats.org/officeDocument/2006/relationships/tags" Target="../tags/tag37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10" Type="http://schemas.openxmlformats.org/officeDocument/2006/relationships/tags" Target="../tags/tag388.xml" /><Relationship Id="rId2" Type="http://schemas.openxmlformats.org/officeDocument/2006/relationships/themeOverride" Target="../theme/themeOverride15.xml" /><Relationship Id="rId3" Type="http://schemas.openxmlformats.org/officeDocument/2006/relationships/notesSlide" Target="../notesSlides/notesSlide10.xml" /><Relationship Id="rId4" Type="http://schemas.openxmlformats.org/officeDocument/2006/relationships/tags" Target="../tags/tag382.xml" /><Relationship Id="rId5" Type="http://schemas.openxmlformats.org/officeDocument/2006/relationships/tags" Target="../tags/tag383.xml" /><Relationship Id="rId6" Type="http://schemas.openxmlformats.org/officeDocument/2006/relationships/tags" Target="../tags/tag384.xml" /><Relationship Id="rId7" Type="http://schemas.openxmlformats.org/officeDocument/2006/relationships/tags" Target="../tags/tag385.xml" /><Relationship Id="rId8" Type="http://schemas.openxmlformats.org/officeDocument/2006/relationships/tags" Target="../tags/tag386.xml" /><Relationship Id="rId9" Type="http://schemas.openxmlformats.org/officeDocument/2006/relationships/tags" Target="../tags/tag387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10" Type="http://schemas.openxmlformats.org/officeDocument/2006/relationships/tags" Target="../tags/tag393.xml" /><Relationship Id="rId11" Type="http://schemas.openxmlformats.org/officeDocument/2006/relationships/tags" Target="../tags/tag394.xml" /><Relationship Id="rId12" Type="http://schemas.openxmlformats.org/officeDocument/2006/relationships/tags" Target="../tags/tag395.xml" /><Relationship Id="rId2" Type="http://schemas.openxmlformats.org/officeDocument/2006/relationships/themeOverride" Target="../theme/themeOverride16.xml" /><Relationship Id="rId3" Type="http://schemas.openxmlformats.org/officeDocument/2006/relationships/tags" Target="../tags/tag389.xml" /><Relationship Id="rId4" Type="http://schemas.openxmlformats.org/officeDocument/2006/relationships/image" Target="../media/image16.png" /><Relationship Id="rId5" Type="http://schemas.openxmlformats.org/officeDocument/2006/relationships/tags" Target="../tags/tag390.xml" /><Relationship Id="rId6" Type="http://schemas.openxmlformats.org/officeDocument/2006/relationships/image" Target="../media/image17.png" /><Relationship Id="rId7" Type="http://schemas.openxmlformats.org/officeDocument/2006/relationships/tags" Target="../tags/tag391.xml" /><Relationship Id="rId8" Type="http://schemas.openxmlformats.org/officeDocument/2006/relationships/image" Target="../media/image18.png" /><Relationship Id="rId9" Type="http://schemas.openxmlformats.org/officeDocument/2006/relationships/tags" Target="../tags/tag392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401.xml" /><Relationship Id="rId2" Type="http://schemas.openxmlformats.org/officeDocument/2006/relationships/tags" Target="../tags/tag396.xml" /><Relationship Id="rId3" Type="http://schemas.openxmlformats.org/officeDocument/2006/relationships/image" Target="../media/image7.png" /><Relationship Id="rId4" Type="http://schemas.openxmlformats.org/officeDocument/2006/relationships/tags" Target="../tags/tag397.xml" /><Relationship Id="rId5" Type="http://schemas.openxmlformats.org/officeDocument/2006/relationships/image" Target="../media/image19.jpeg" /><Relationship Id="rId6" Type="http://schemas.openxmlformats.org/officeDocument/2006/relationships/tags" Target="../tags/tag398.xml" /><Relationship Id="rId7" Type="http://schemas.openxmlformats.org/officeDocument/2006/relationships/image" Target="../media/image20.jpeg" /><Relationship Id="rId8" Type="http://schemas.openxmlformats.org/officeDocument/2006/relationships/tags" Target="../tags/tag399.xml" /><Relationship Id="rId9" Type="http://schemas.openxmlformats.org/officeDocument/2006/relationships/tags" Target="../tags/tag400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17.xml" /><Relationship Id="rId3" Type="http://schemas.openxmlformats.org/officeDocument/2006/relationships/notesSlide" Target="../notesSlides/notesSlide11.xml" /><Relationship Id="rId4" Type="http://schemas.openxmlformats.org/officeDocument/2006/relationships/tags" Target="../tags/tag406.xml" /><Relationship Id="rId5" Type="http://schemas.openxmlformats.org/officeDocument/2006/relationships/tags" Target="../tags/tag407.xml" /><Relationship Id="rId6" Type="http://schemas.openxmlformats.org/officeDocument/2006/relationships/tags" Target="../tags/tag408.xml" /><Relationship Id="rId7" Type="http://schemas.openxmlformats.org/officeDocument/2006/relationships/tags" Target="../tags/tag409.xml" /><Relationship Id="rId8" Type="http://schemas.openxmlformats.org/officeDocument/2006/relationships/tags" Target="../tags/tag410.xml" /><Relationship Id="rId9" Type="http://schemas.openxmlformats.org/officeDocument/2006/relationships/tags" Target="../tags/tag411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10" Type="http://schemas.openxmlformats.org/officeDocument/2006/relationships/tags" Target="../tags/tag422.xml" /><Relationship Id="rId2" Type="http://schemas.openxmlformats.org/officeDocument/2006/relationships/themeOverride" Target="../theme/themeOverride18.xml" /><Relationship Id="rId3" Type="http://schemas.openxmlformats.org/officeDocument/2006/relationships/notesSlide" Target="../notesSlides/notesSlide12.xml" /><Relationship Id="rId4" Type="http://schemas.openxmlformats.org/officeDocument/2006/relationships/tags" Target="../tags/tag416.xml" /><Relationship Id="rId5" Type="http://schemas.openxmlformats.org/officeDocument/2006/relationships/tags" Target="../tags/tag417.xml" /><Relationship Id="rId6" Type="http://schemas.openxmlformats.org/officeDocument/2006/relationships/tags" Target="../tags/tag418.xml" /><Relationship Id="rId7" Type="http://schemas.openxmlformats.org/officeDocument/2006/relationships/tags" Target="../tags/tag419.xml" /><Relationship Id="rId8" Type="http://schemas.openxmlformats.org/officeDocument/2006/relationships/tags" Target="../tags/tag420.xml" /><Relationship Id="rId9" Type="http://schemas.openxmlformats.org/officeDocument/2006/relationships/tags" Target="../tags/tag421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427.xml" /><Relationship Id="rId11" Type="http://schemas.openxmlformats.org/officeDocument/2006/relationships/tags" Target="../tags/tag428.xml" /><Relationship Id="rId12" Type="http://schemas.openxmlformats.org/officeDocument/2006/relationships/tags" Target="../tags/tag429.xml" /><Relationship Id="rId2" Type="http://schemas.openxmlformats.org/officeDocument/2006/relationships/tags" Target="../tags/tag423.xml" /><Relationship Id="rId3" Type="http://schemas.openxmlformats.org/officeDocument/2006/relationships/image" Target="../media/image7.png" /><Relationship Id="rId4" Type="http://schemas.openxmlformats.org/officeDocument/2006/relationships/tags" Target="../tags/tag424.xml" /><Relationship Id="rId5" Type="http://schemas.openxmlformats.org/officeDocument/2006/relationships/image" Target="../media/image21.jpeg" /><Relationship Id="rId6" Type="http://schemas.openxmlformats.org/officeDocument/2006/relationships/tags" Target="../tags/tag425.xml" /><Relationship Id="rId7" Type="http://schemas.openxmlformats.org/officeDocument/2006/relationships/image" Target="../media/image22.jpeg" /><Relationship Id="rId8" Type="http://schemas.openxmlformats.org/officeDocument/2006/relationships/tags" Target="../tags/tag426.xml" /><Relationship Id="rId9" Type="http://schemas.openxmlformats.org/officeDocument/2006/relationships/image" Target="../media/image23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tags" Target="../tags/tag430.xml" /><Relationship Id="rId3" Type="http://schemas.openxmlformats.org/officeDocument/2006/relationships/tags" Target="../tags/tag431.xml" /><Relationship Id="rId4" Type="http://schemas.openxmlformats.org/officeDocument/2006/relationships/hyperlink" Target="https://d.book118.com/475110101230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7" name="标题 6"/>
          <p:cNvSpPr>
            <a:spLocks noGrp="1"/>
          </p:cNvSpPr>
          <p:nvPr>
            <p:ph type="ctr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 sz="4800"/>
              <a:t>《左传》</a:t>
            </a:r>
            <a:endParaRPr lang="zh-CN" altLang="en-US" sz="4800"/>
          </a:p>
        </p:txBody>
      </p:sp>
      <p:sp>
        <p:nvSpPr>
          <p:cNvPr id="4" name="文本占位符 3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7993869" y="976738"/>
            <a:ext cx="568325" cy="4406109"/>
          </a:xfrm>
        </p:spPr>
        <p:txBody>
          <a:bodyPr/>
          <a:lstStyle/>
          <a:p>
            <a:r>
              <a:rPr lang="zh-CN" altLang="en-US" sz="3600"/>
              <a:t>烛之武退秦师</a:t>
            </a:r>
            <a:endParaRPr lang="zh-CN" altLang="en-US" sz="3600"/>
          </a:p>
        </p:txBody>
      </p:sp>
      <p:sp>
        <p:nvSpPr>
          <p:cNvPr id="2" name="页脚占位符 1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语文能力风暴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5" name="标题 4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zh-CN"/>
              <a:t>学习目标</a:t>
            </a:r>
            <a:endParaRPr lang="zh-CN" altLang="zh-CN"/>
          </a:p>
        </p:txBody>
      </p:sp>
      <p:sp>
        <p:nvSpPr>
          <p:cNvPr id="3" name="文本框 2"/>
          <p:cNvSpPr txBox="1"/>
          <p:nvPr>
            <p:custDataLst>
              <p:tags r:id="rId5"/>
            </p:custDataLst>
          </p:nvPr>
        </p:nvSpPr>
        <p:spPr>
          <a:xfrm>
            <a:off x="0" y="1479550"/>
            <a:ext cx="12192635" cy="319214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711200" algn="l" fontAlgn="auto">
              <a:lnSpc>
                <a:spcPct val="180000"/>
              </a:lnSpc>
              <a:spcBef>
                <a:spcPct val="0"/>
              </a:spcBef>
              <a:spcAft>
                <a:spcPct val="0"/>
              </a:spcAft>
            </a:pPr>
            <a:r>
              <a:rPr sz="28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lt"/>
              </a:rPr>
              <a:t>1．了解有关《左传》的文学常识。</a:t>
            </a:r>
            <a:endParaRPr sz="2800"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lt"/>
            </a:endParaRPr>
          </a:p>
          <a:p>
            <a:pPr indent="711200" algn="l" fontAlgn="auto">
              <a:lnSpc>
                <a:spcPct val="180000"/>
              </a:lnSpc>
              <a:spcBef>
                <a:spcPct val="0"/>
              </a:spcBef>
              <a:spcAft>
                <a:spcPct val="0"/>
              </a:spcAft>
            </a:pPr>
            <a:r>
              <a:rPr sz="28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lt"/>
              </a:rPr>
              <a:t>2．掌握</a:t>
            </a:r>
            <a:r>
              <a:rPr lang="zh-CN" sz="28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lt"/>
              </a:rPr>
              <a:t>重点</a:t>
            </a:r>
            <a:r>
              <a:rPr sz="28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lt"/>
              </a:rPr>
              <a:t>文言实词及虚词的意义和用法。</a:t>
            </a:r>
            <a:endParaRPr sz="2800"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lt"/>
            </a:endParaRPr>
          </a:p>
          <a:p>
            <a:pPr indent="711200" algn="l" fontAlgn="auto">
              <a:lnSpc>
                <a:spcPct val="180000"/>
              </a:lnSpc>
              <a:spcBef>
                <a:spcPct val="0"/>
              </a:spcBef>
              <a:spcAft>
                <a:spcPct val="0"/>
              </a:spcAft>
            </a:pPr>
            <a:r>
              <a:rPr sz="28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lt"/>
              </a:rPr>
              <a:t>3．体味烛之武善于利用矛盾，分化瓦解敌人的外交辞令。</a:t>
            </a:r>
            <a:endParaRPr sz="2800"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lt"/>
            </a:endParaRPr>
          </a:p>
          <a:p>
            <a:pPr indent="711200" algn="l" fontAlgn="auto">
              <a:lnSpc>
                <a:spcPct val="18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8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lt"/>
              </a:rPr>
              <a:t>4. </a:t>
            </a:r>
            <a:r>
              <a:rPr sz="28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lt"/>
              </a:rPr>
              <a:t>赏析烛之武在国难当头，不计个人安危得失、顾全大局的形象特征。</a:t>
            </a:r>
            <a:endParaRPr sz="2800"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lt"/>
            </a:endParaRPr>
          </a:p>
        </p:txBody>
      </p:sp>
      <p:sp>
        <p:nvSpPr>
          <p:cNvPr id="2" name="页脚占位符 1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语文能力风暴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dur="8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5" name="Text Box 10"/>
          <p:cNvSpPr txBox="1"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9229573" y="1408794"/>
            <a:ext cx="390676" cy="10017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eaVert" wrap="square" anchor="ctr" anchorCtr="0">
            <a:no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 eaLnBrk="1" hangingPunct="1"/>
            <a:r>
              <a:rPr lang="zh-CN" altLang="en-US" sz="2000" b="1" baseline="0">
                <a:solidFill>
                  <a:schemeClr val="accent1"/>
                </a:solidFill>
                <a:latin typeface="Arial" pitchFamily="34" charset="0"/>
                <a:ea typeface="隶书" panose="02010509060101010101" pitchFamily="49" charset="-122"/>
              </a:rPr>
              <a:t>第一章</a:t>
            </a:r>
            <a:endParaRPr lang="zh-CN" altLang="en-US" sz="2000" b="1" baseline="0">
              <a:solidFill>
                <a:schemeClr val="accent1"/>
              </a:solidFill>
              <a:latin typeface="Arial" pitchFamily="34" charset="0"/>
              <a:ea typeface="隶书" panose="02010509060101010101" pitchFamily="49" charset="-122"/>
            </a:endParaRPr>
          </a:p>
        </p:txBody>
      </p:sp>
      <p:sp>
        <p:nvSpPr>
          <p:cNvPr id="7" name="标题 6"/>
          <p:cNvSpPr>
            <a:spLocks noGrp="1"/>
          </p:cNvSpPr>
          <p:nvPr>
            <p:ph type="title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知人论世</a:t>
            </a:r>
            <a:endParaRPr lang="zh-CN" altLang="en-US"/>
          </a:p>
        </p:txBody>
      </p:sp>
      <p:sp>
        <p:nvSpPr>
          <p:cNvPr id="2" name="页脚占位符 1"/>
          <p:cNvSpPr>
            <a:spLocks noGrp="1"/>
          </p:cNvSpPr>
          <p:nvPr>
            <p:ph type="ftr" sz="quarter" idx="4294967295"/>
            <p:custDataLst>
              <p:tags r:id="rId6"/>
            </p:custDataLst>
          </p:nvPr>
        </p:nvSpPr>
        <p:spPr>
          <a:xfrm>
            <a:off x="4116000" y="6349833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语文能力风暴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4"/>
          </p:custDataLst>
        </p:nvPr>
      </p:nvGrpSpPr>
      <p:grpSpPr>
        <a:xfrm>
          <a:off x="0" y="0"/>
          <a:ext cx="0" cy="0"/>
        </a:xfrm>
      </p:grpSpPr>
      <p:sp>
        <p:nvSpPr>
          <p:cNvPr id="5" name="标题 4"/>
          <p:cNvSpPr>
            <a:spLocks noGrp="1"/>
          </p:cNvSpPr>
          <p:nvPr>
            <p:ph type="title"/>
            <p:custDataLst>
              <p:tags r:id="rId5"/>
            </p:custDataLst>
          </p:nvPr>
        </p:nvSpPr>
        <p:spPr>
          <a:xfrm>
            <a:off x="473555" y="167750"/>
            <a:ext cx="11037600" cy="441964"/>
          </a:xfrm>
        </p:spPr>
        <p:txBody>
          <a:bodyPr>
            <a:normAutofit fontScale="90000"/>
          </a:bodyPr>
          <a:lstStyle/>
          <a:p>
            <a:r>
              <a:rPr lang="zh-CN" altLang="zh-CN" sz="3555">
                <a:solidFill>
                  <a:schemeClr val="bg1"/>
                </a:solidFill>
              </a:rPr>
              <a:t>作品简介</a:t>
            </a:r>
            <a:endParaRPr lang="zh-CN" altLang="zh-CN" sz="3555">
              <a:solidFill>
                <a:schemeClr val="bg1"/>
              </a:solidFill>
            </a:endParaRPr>
          </a:p>
        </p:txBody>
      </p:sp>
      <p:pic>
        <p:nvPicPr>
          <p:cNvPr id="7172" name="Picture 5" descr="KK00441209a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326" t="5446" r="44388" b="2606"/>
          <a:stretch>
            <a:fillRect/>
          </a:stretch>
        </p:blipFill>
        <p:spPr>
          <a:xfrm>
            <a:off x="833755" y="1136650"/>
            <a:ext cx="4673600" cy="294005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00" name="图片 99"/>
          <p:cNvPicPr/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6544310" y="1136650"/>
            <a:ext cx="4590415" cy="294005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0247" name="Rectangle 7"/>
          <p:cNvSpPr/>
          <p:nvPr>
            <p:custDataLst>
              <p:tags r:id="rId10"/>
            </p:custDataLst>
          </p:nvPr>
        </p:nvSpPr>
        <p:spPr>
          <a:xfrm>
            <a:off x="580390" y="4241165"/>
            <a:ext cx="10823575" cy="2005330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defTabSz="914400">
              <a:buClrTx/>
              <a:buSzTx/>
              <a:buFontTx/>
              <a:buNone/>
            </a:pPr>
            <a:r>
              <a:rPr lang="en-US" altLang="zh-CN" sz="3600" b="1">
                <a:solidFill>
                  <a:srgbClr val="009900"/>
                </a:solidFill>
                <a:effectLst>
                  <a:outerShdw blurRad="38100" dist="38100" dir="2700000">
                    <a:srgbClr val="C0C0C0"/>
                  </a:outerShdw>
                </a:effectLst>
                <a:latin typeface="楷体-简"/>
                <a:ea typeface="楷体-简"/>
                <a:sym typeface="Wingdings" panose="05000000000000000000" charset="0"/>
              </a:rPr>
              <a:t>   </a:t>
            </a:r>
            <a:r>
              <a:rPr lang="zh-CN" altLang="en-US" sz="3200" b="1">
                <a:solidFill>
                  <a:srgbClr val="00B0F0"/>
                </a:solidFill>
                <a:effectLst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Wingdings" panose="05000000000000000000" charset="0"/>
              </a:rPr>
              <a:t>选自</a:t>
            </a:r>
            <a:r>
              <a:rPr lang="en-US" altLang="zh-CN" sz="3200" b="1">
                <a:solidFill>
                  <a:srgbClr val="00B0F0"/>
                </a:solidFill>
                <a:effectLst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Wingdings" panose="05000000000000000000" charset="0"/>
              </a:rPr>
              <a:t>:</a:t>
            </a:r>
            <a:endParaRPr lang="en-US" altLang="zh-CN" sz="3600" b="1">
              <a:solidFill>
                <a:srgbClr val="009900"/>
              </a:solidFill>
              <a:effectLst>
                <a:outerShdw blurRad="38100" dist="38100" dir="2700000">
                  <a:srgbClr val="C0C0C0"/>
                </a:outerShdw>
              </a:effectLst>
              <a:latin typeface="楷体-简"/>
              <a:ea typeface="楷体-简"/>
              <a:sym typeface="Wingdings" panose="05000000000000000000" charset="0"/>
            </a:endParaRPr>
          </a:p>
          <a:p>
            <a:pPr defTabSz="914400">
              <a:lnSpc>
                <a:spcPct val="130000"/>
              </a:lnSpc>
              <a:buClrTx/>
              <a:buSzTx/>
              <a:buFontTx/>
              <a:buNone/>
            </a:pPr>
            <a:r>
              <a:rPr lang="en-US" altLang="zh-CN" sz="3600" b="1">
                <a:latin typeface="楷体-简"/>
                <a:ea typeface="楷体-简"/>
                <a:sym typeface="Wingdings" panose="05000000000000000000" charset="0"/>
              </a:rPr>
              <a:t>  </a:t>
            </a:r>
            <a:r>
              <a:rPr lang="en-US" altLang="zh-CN" sz="32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Wingdings" panose="05000000000000000000" charset="0"/>
              </a:rPr>
              <a:t>《</a:t>
            </a:r>
            <a:r>
              <a:rPr lang="zh-CN" altLang="en-US" sz="32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Wingdings" panose="05000000000000000000" charset="0"/>
              </a:rPr>
              <a:t>左传</a:t>
            </a:r>
            <a:r>
              <a:rPr lang="en-US" altLang="zh-CN" sz="32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Wingdings" panose="05000000000000000000" charset="0"/>
              </a:rPr>
              <a:t>》</a:t>
            </a:r>
            <a:r>
              <a:rPr lang="zh-CN" altLang="en-US" sz="32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Wingdings" panose="05000000000000000000" charset="0"/>
              </a:rPr>
              <a:t>是我国第一部</a:t>
            </a:r>
            <a:r>
              <a:rPr lang="zh-CN" altLang="en-US" sz="3200" b="1">
                <a:solidFill>
                  <a:srgbClr val="00B0F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Wingdings" panose="05000000000000000000" charset="0"/>
              </a:rPr>
              <a:t>叙事详细</a:t>
            </a:r>
            <a:r>
              <a:rPr lang="zh-CN" altLang="en-US" sz="32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Wingdings" panose="05000000000000000000" charset="0"/>
              </a:rPr>
              <a:t>的</a:t>
            </a:r>
            <a:r>
              <a:rPr lang="en-US" altLang="zh-CN" sz="3200" b="1" u="sng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Wingdings" panose="05000000000000000000" charset="0"/>
              </a:rPr>
              <a:t>        </a:t>
            </a:r>
            <a:r>
              <a:rPr lang="zh-CN" altLang="en-US" sz="32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Wingdings" panose="05000000000000000000" charset="0"/>
              </a:rPr>
              <a:t>著作，相传为鲁国史官</a:t>
            </a:r>
            <a:r>
              <a:rPr lang="zh-CN" altLang="en-US" sz="3200" b="1" u="sng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Wingdings" panose="05000000000000000000" charset="0"/>
              </a:rPr>
              <a:t>         </a:t>
            </a:r>
            <a:r>
              <a:rPr lang="zh-CN" altLang="en-US" sz="32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Wingdings" panose="05000000000000000000" charset="0"/>
              </a:rPr>
              <a:t>所作，原名</a:t>
            </a:r>
            <a:r>
              <a:rPr lang="zh-CN" altLang="en-US" sz="3200" b="1" u="sng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Wingdings" panose="05000000000000000000" charset="0"/>
              </a:rPr>
              <a:t>            </a:t>
            </a:r>
            <a:r>
              <a:rPr lang="zh-CN" altLang="en-US" sz="32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Wingdings" panose="05000000000000000000" charset="0"/>
              </a:rPr>
              <a:t>。</a:t>
            </a:r>
            <a:endParaRPr lang="zh-CN" altLang="en-US" sz="32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  <p:sp>
        <p:nvSpPr>
          <p:cNvPr id="10250" name="Text Box 8"/>
          <p:cNvSpPr/>
          <p:nvPr>
            <p:custDataLst>
              <p:tags r:id="rId11"/>
            </p:custDataLst>
          </p:nvPr>
        </p:nvSpPr>
        <p:spPr>
          <a:xfrm>
            <a:off x="2448243" y="4342765"/>
            <a:ext cx="4265930" cy="583565"/>
          </a:xfrm>
          <a:prstGeom prst="rect">
            <a:avLst/>
          </a:prstGeom>
          <a:noFill/>
          <a:ln w="38100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14400">
              <a:buClrTx/>
              <a:buSzTx/>
              <a:buFontTx/>
              <a:buNone/>
            </a:pPr>
            <a:r>
              <a:rPr lang="en-US" altLang="zh-CN" sz="3200" b="1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Wingdings" panose="05000000000000000000" charset="0"/>
              </a:rPr>
              <a:t>《</a:t>
            </a:r>
            <a:r>
              <a:rPr lang="zh-CN" altLang="en-US" sz="3200" b="1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Wingdings" panose="05000000000000000000" charset="0"/>
              </a:rPr>
              <a:t>左传</a:t>
            </a:r>
            <a:r>
              <a:rPr lang="zh-CN" altLang="zh-CN" sz="3200" b="1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Wingdings" panose="05000000000000000000" charset="0"/>
              </a:rPr>
              <a:t>·</a:t>
            </a:r>
            <a:r>
              <a:rPr lang="zh-CN" altLang="en-US" sz="3200" b="1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Wingdings" panose="05000000000000000000" charset="0"/>
              </a:rPr>
              <a:t>僖公三十年</a:t>
            </a:r>
            <a:r>
              <a:rPr lang="en-US" altLang="zh-CN" sz="3200" b="1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Wingdings" panose="05000000000000000000" charset="0"/>
              </a:rPr>
              <a:t>》</a:t>
            </a:r>
            <a:endParaRPr lang="en-US" altLang="zh-CN" sz="3200" b="1">
              <a:solidFill>
                <a:srgbClr val="C00000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Wingdings" panose="05000000000000000000" charset="0"/>
            </a:endParaRPr>
          </a:p>
        </p:txBody>
      </p:sp>
      <p:sp>
        <p:nvSpPr>
          <p:cNvPr id="10252" name="Text Box 10"/>
          <p:cNvSpPr/>
          <p:nvPr>
            <p:custDataLst>
              <p:tags r:id="rId12"/>
            </p:custDataLst>
          </p:nvPr>
        </p:nvSpPr>
        <p:spPr>
          <a:xfrm>
            <a:off x="7410927" y="4926013"/>
            <a:ext cx="1407795" cy="583565"/>
          </a:xfrm>
          <a:prstGeom prst="rect">
            <a:avLst/>
          </a:prstGeom>
          <a:noFill/>
          <a:ln w="38100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14400">
              <a:buClrTx/>
              <a:buSzTx/>
              <a:buFontTx/>
              <a:buNone/>
            </a:pPr>
            <a:r>
              <a:rPr lang="zh-CN" altLang="en-US" sz="3200" b="1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sym typeface="Wingdings" panose="05000000000000000000" charset="0"/>
              </a:rPr>
              <a:t>编年史</a:t>
            </a:r>
            <a:endParaRPr lang="zh-CN" altLang="en-US" sz="3200" b="1">
              <a:solidFill>
                <a:srgbClr val="C00000"/>
              </a:solidFill>
              <a:latin typeface="楷体" panose="02010609060101010101" charset="-122"/>
              <a:ea typeface="楷体" panose="02010609060101010101" charset="-122"/>
              <a:sym typeface="Wingdings" panose="05000000000000000000" charset="0"/>
            </a:endParaRPr>
          </a:p>
        </p:txBody>
      </p:sp>
      <p:sp>
        <p:nvSpPr>
          <p:cNvPr id="10253" name="Text Box 11"/>
          <p:cNvSpPr/>
          <p:nvPr>
            <p:custDataLst>
              <p:tags r:id="rId13"/>
            </p:custDataLst>
          </p:nvPr>
        </p:nvSpPr>
        <p:spPr>
          <a:xfrm>
            <a:off x="2897188" y="5571490"/>
            <a:ext cx="1407795" cy="583565"/>
          </a:xfrm>
          <a:prstGeom prst="rect">
            <a:avLst/>
          </a:prstGeom>
          <a:noFill/>
          <a:ln w="38100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14400">
              <a:buClrTx/>
              <a:buSzTx/>
              <a:buFontTx/>
              <a:buNone/>
            </a:pPr>
            <a:r>
              <a:rPr lang="zh-CN" altLang="en-US" sz="3200" b="1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sym typeface="Wingdings" panose="05000000000000000000" charset="0"/>
              </a:rPr>
              <a:t>左丘明</a:t>
            </a:r>
            <a:endParaRPr lang="zh-CN" altLang="en-US" sz="3200" b="1">
              <a:solidFill>
                <a:srgbClr val="C00000"/>
              </a:solidFill>
              <a:latin typeface="楷体" panose="02010609060101010101" charset="-122"/>
              <a:ea typeface="楷体" panose="02010609060101010101" charset="-122"/>
              <a:sym typeface="Wingdings" panose="05000000000000000000" charset="0"/>
            </a:endParaRPr>
          </a:p>
        </p:txBody>
      </p:sp>
      <p:sp>
        <p:nvSpPr>
          <p:cNvPr id="10251" name="Rectangle 9"/>
          <p:cNvSpPr/>
          <p:nvPr>
            <p:custDataLst>
              <p:tags r:id="rId14"/>
            </p:custDataLst>
          </p:nvPr>
        </p:nvSpPr>
        <p:spPr>
          <a:xfrm>
            <a:off x="6118543" y="5509895"/>
            <a:ext cx="3168650" cy="645160"/>
          </a:xfrm>
          <a:prstGeom prst="rect">
            <a:avLst/>
          </a:prstGeom>
          <a:noFill/>
          <a:ln w="38100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14400">
              <a:buClrTx/>
              <a:buSzTx/>
              <a:buFontTx/>
              <a:buNone/>
            </a:pPr>
            <a:r>
              <a:rPr lang="en-US" altLang="zh-CN" sz="3600" b="1">
                <a:solidFill>
                  <a:srgbClr val="FF0000"/>
                </a:solidFill>
                <a:latin typeface="楷体-简"/>
                <a:ea typeface="楷体-简"/>
                <a:sym typeface="Wingdings" panose="05000000000000000000" charset="0"/>
              </a:rPr>
              <a:t> </a:t>
            </a:r>
            <a:r>
              <a:rPr lang="en-US" altLang="zh-CN" sz="3200" b="1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sym typeface="Wingdings" panose="05000000000000000000" charset="0"/>
              </a:rPr>
              <a:t>《</a:t>
            </a:r>
            <a:r>
              <a:rPr lang="zh-CN" altLang="en-US" sz="3200" b="1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sym typeface="Wingdings" panose="05000000000000000000" charset="0"/>
              </a:rPr>
              <a:t>春秋左传</a:t>
            </a:r>
            <a:r>
              <a:rPr lang="en-US" altLang="zh-CN" sz="3200" b="1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sym typeface="Wingdings" panose="05000000000000000000" charset="0"/>
              </a:rPr>
              <a:t>》</a:t>
            </a:r>
            <a:endParaRPr lang="en-US" altLang="zh-CN" sz="3200" b="1">
              <a:solidFill>
                <a:srgbClr val="C00000"/>
              </a:solidFill>
              <a:latin typeface="楷体" panose="02010609060101010101" charset="-122"/>
              <a:ea typeface="楷体" panose="02010609060101010101" charset="-122"/>
              <a:sym typeface="Wingdings" panose="05000000000000000000" charset="0"/>
            </a:endParaRPr>
          </a:p>
        </p:txBody>
      </p:sp>
      <p:sp>
        <p:nvSpPr>
          <p:cNvPr id="2" name="页脚占位符 1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/>
        <p:txBody>
          <a:bodyPr/>
          <a:lstStyle/>
          <a:p>
            <a:r>
              <a:rPr lang="zh-CN" altLang="en-US"/>
              <a:t>语文能力风暴</a:t>
            </a:r>
            <a:endParaRPr lang="zh-CN" altLang="en-US"/>
          </a:p>
        </p:txBody>
      </p:sp>
    </p:spTree>
    <p:custDataLst>
      <p:tags r:id="rId16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dur="100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9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17" dur="1000" fill="hold"/>
                                        <p:tgtEl>
                                          <p:spTgt spid="102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 fill="hold"/>
                                        <p:tgtEl>
                                          <p:spTgt spid="102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 fill="hold"/>
                                        <p:tgtEl>
                                          <p:spTgt spid="102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9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02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02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34" dur="1000" fill="hold"/>
                                        <p:tgtEl>
                                          <p:spTgt spid="102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50" grpId="0"/>
      <p:bldP spid="10252" grpId="0"/>
      <p:bldP spid="10253" grpId="0"/>
      <p:bldP spid="1025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4"/>
          </p:custDataLst>
        </p:nvPr>
      </p:nvGrpSpPr>
      <p:grpSpPr>
        <a:xfrm>
          <a:off x="0" y="0"/>
          <a:ext cx="0" cy="0"/>
        </a:xfrm>
      </p:grpSpPr>
      <p:sp>
        <p:nvSpPr>
          <p:cNvPr id="5" name="标题 4"/>
          <p:cNvSpPr>
            <a:spLocks noGrp="1"/>
          </p:cNvSpPr>
          <p:nvPr>
            <p:ph type="title"/>
            <p:custDataLst>
              <p:tags r:id="rId5"/>
            </p:custDataLst>
          </p:nvPr>
        </p:nvSpPr>
        <p:spPr>
          <a:xfrm>
            <a:off x="473710" y="167640"/>
            <a:ext cx="11037570" cy="615315"/>
          </a:xfrm>
        </p:spPr>
        <p:txBody>
          <a:bodyPr>
            <a:normAutofit fontScale="90000"/>
          </a:bodyPr>
          <a:lstStyle/>
          <a:p>
            <a:r>
              <a:rPr lang="zh-CN" altLang="zh-CN" sz="3555">
                <a:solidFill>
                  <a:schemeClr val="bg1"/>
                </a:solidFill>
              </a:rPr>
              <a:t>《左传》</a:t>
            </a:r>
            <a:endParaRPr lang="zh-CN" altLang="zh-CN" sz="3555">
              <a:solidFill>
                <a:schemeClr val="bg1"/>
              </a:solidFill>
            </a:endParaRPr>
          </a:p>
        </p:txBody>
      </p:sp>
      <p:sp>
        <p:nvSpPr>
          <p:cNvPr id="2" name="文本框 1"/>
          <p:cNvSpPr txBox="1"/>
          <p:nvPr>
            <p:custDataLst>
              <p:tags r:id="rId6"/>
            </p:custDataLst>
          </p:nvPr>
        </p:nvSpPr>
        <p:spPr>
          <a:xfrm>
            <a:off x="315595" y="1149985"/>
            <a:ext cx="11560175" cy="500316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711200" algn="l" fontAlgn="auto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8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lt"/>
              </a:rPr>
              <a:t>《左传》是《春秋左氏传》的简称，又名《左氏春秋》。</a:t>
            </a:r>
            <a:r>
              <a:rPr lang="zh-CN" altLang="en-US" sz="28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本书（鲁隐公元年——鲁哀公二十七年 ）以《春秋》的记事为纲，以时间先后为序，详细地记述了春秋时期各国内政外交等大小事实。 </a:t>
            </a:r>
            <a:endParaRPr lang="zh-CN" altLang="en-US" sz="2800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  <a:p>
            <a:pPr indent="711200" algn="l" fontAlgn="auto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8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lt"/>
              </a:rPr>
              <a:t>《左传》描写人物生动细致，人物语言富有文学色彩，叙写战争时以记叙战前准备、战后论战为主，略写战争经过，记录了不少外交辞令、议论、谏说，是研究我国先秦历史很有价值的文献。</a:t>
            </a:r>
            <a:endParaRPr lang="zh-CN" altLang="en-US" sz="2800"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lt"/>
            </a:endParaRPr>
          </a:p>
          <a:p>
            <a:pPr indent="720090" algn="just" fontAlgn="auto">
              <a:lnSpc>
                <a:spcPct val="120000"/>
              </a:lnSpc>
              <a:buClrTx/>
              <a:buSzTx/>
              <a:buFontTx/>
            </a:pPr>
            <a:r>
              <a:rPr lang="zh-CN" altLang="en-US" sz="2800" b="1">
                <a:solidFill>
                  <a:srgbClr val="00B0F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“春秋三传”</a:t>
            </a:r>
            <a:r>
              <a:rPr lang="zh-CN" altLang="en-US" sz="2800" smtClean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：均为</a:t>
            </a:r>
            <a:r>
              <a:rPr lang="zh-CN" altLang="en-US" sz="28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解说</a:t>
            </a:r>
            <a:r>
              <a:rPr lang="en-US" altLang="zh-CN" sz="28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《</a:t>
            </a:r>
            <a:r>
              <a:rPr lang="zh-CN" altLang="en-US" sz="28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春秋</a:t>
            </a:r>
            <a:r>
              <a:rPr lang="en-US" altLang="zh-CN" sz="28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》</a:t>
            </a:r>
            <a:r>
              <a:rPr lang="zh-CN" altLang="en-US" sz="28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而作</a:t>
            </a:r>
            <a:r>
              <a:rPr lang="zh-CN" altLang="en-US" sz="2800" smtClean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，分别是</a:t>
            </a:r>
            <a:r>
              <a:rPr lang="en-US" altLang="zh-CN" sz="2800" smtClean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《</a:t>
            </a:r>
            <a:r>
              <a:rPr lang="zh-CN" altLang="en-US" sz="280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左传</a:t>
            </a:r>
            <a:r>
              <a:rPr lang="en-US" altLang="zh-CN" sz="280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》《</a:t>
            </a:r>
            <a:r>
              <a:rPr lang="zh-CN" altLang="en-US" sz="280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公羊传</a:t>
            </a:r>
            <a:r>
              <a:rPr lang="en-US" altLang="zh-CN" sz="280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》《</a:t>
            </a:r>
            <a:r>
              <a:rPr lang="zh-CN" altLang="en-US" sz="280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谷梁传</a:t>
            </a:r>
            <a:r>
              <a:rPr lang="en-US" altLang="zh-CN" sz="280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》</a:t>
            </a:r>
            <a:endParaRPr lang="zh-CN" altLang="en-US" sz="2800"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lt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r>
              <a:rPr lang="zh-CN" altLang="en-US"/>
              <a:t>语文能力风暴</a:t>
            </a:r>
            <a:endParaRPr lang="zh-CN" altLang="en-US"/>
          </a:p>
        </p:txBody>
      </p:sp>
    </p:spTree>
    <p:custDataLst>
      <p:tags r:id="rId8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dur="8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7" presetClass="entr" presetSubtype="0" dur="8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4" dur="8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5" dur="8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8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7" presetClass="entr" presetSubtype="0" dur="8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1" dur="8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2" dur="8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8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27" presetClass="entr" presetSubtype="0" dur="8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6" dur="8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7" dur="8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8" dur="8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4"/>
          </p:custDataLst>
        </p:nvPr>
      </p:nvGrpSpPr>
      <p:grpSpPr>
        <a:xfrm>
          <a:off x="0" y="0"/>
          <a:ext cx="0" cy="0"/>
        </a:xfrm>
      </p:grpSpPr>
      <p:sp>
        <p:nvSpPr>
          <p:cNvPr id="5" name="标题 4"/>
          <p:cNvSpPr>
            <a:spLocks noGrp="1"/>
          </p:cNvSpPr>
          <p:nvPr>
            <p:ph type="title"/>
            <p:custDataLst>
              <p:tags r:id="rId5"/>
            </p:custDataLst>
          </p:nvPr>
        </p:nvSpPr>
        <p:spPr>
          <a:xfrm>
            <a:off x="473710" y="167640"/>
            <a:ext cx="11037570" cy="563245"/>
          </a:xfrm>
        </p:spPr>
        <p:txBody>
          <a:bodyPr>
            <a:normAutofit fontScale="90000"/>
          </a:bodyPr>
          <a:lstStyle/>
          <a:p>
            <a:r>
              <a:rPr lang="zh-CN" altLang="zh-CN" sz="3555">
                <a:solidFill>
                  <a:schemeClr val="bg1"/>
                </a:solidFill>
              </a:rPr>
              <a:t>史书体例</a:t>
            </a:r>
            <a:endParaRPr lang="zh-CN" altLang="zh-CN" sz="3555">
              <a:solidFill>
                <a:schemeClr val="bg1"/>
              </a:solidFill>
            </a:endParaRPr>
          </a:p>
        </p:txBody>
      </p:sp>
      <p:sp>
        <p:nvSpPr>
          <p:cNvPr id="56325" name="Text Box 5"/>
          <p:cNvSpPr txBox="1"/>
          <p:nvPr>
            <p:custDataLst>
              <p:tags r:id="rId6"/>
            </p:custDataLst>
          </p:nvPr>
        </p:nvSpPr>
        <p:spPr>
          <a:xfrm>
            <a:off x="1844537" y="1328530"/>
            <a:ext cx="2133600" cy="64516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spcBef>
                <a:spcPct val="50000"/>
              </a:spcBef>
              <a:spcAft>
                <a:spcPct val="0"/>
              </a:spcAft>
            </a:pPr>
            <a:r>
              <a:rPr lang="zh-CN" altLang="en-US" sz="3600" b="1">
                <a:solidFill>
                  <a:srgbClr val="00B0F0"/>
                </a:solidFill>
                <a:latin typeface="楷体" panose="02010609060101010101" charset="-122"/>
                <a:ea typeface="楷体" panose="02010609060101010101" charset="-122"/>
              </a:rPr>
              <a:t>编年体：</a:t>
            </a:r>
            <a:endParaRPr lang="zh-CN" altLang="en-US" sz="3600" b="1">
              <a:solidFill>
                <a:srgbClr val="00B0F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56326" name="Text Box 6"/>
          <p:cNvSpPr txBox="1">
            <a:spLocks noChangeArrowheads="1"/>
          </p:cNvSpPr>
          <p:nvPr>
            <p:custDataLst>
              <p:tags r:id="rId7"/>
            </p:custDataLst>
          </p:nvPr>
        </p:nvSpPr>
        <p:spPr bwMode="auto">
          <a:xfrm>
            <a:off x="3901937" y="1328531"/>
            <a:ext cx="6477000" cy="1076325"/>
          </a:xfrm>
          <a:prstGeom prst="rect">
            <a:avLst/>
          </a:prstGeom>
          <a:ln>
            <a:solidFill>
              <a:srgbClr val="00B0F0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fontAlgn="base">
              <a:spcBef>
                <a:spcPct val="50000"/>
              </a:spcBef>
              <a:spcAft>
                <a:spcPct val="0"/>
              </a:spcAft>
              <a:defRPr/>
            </a:pPr>
            <a:r>
              <a:rPr lang="zh-CN" altLang="en-US" sz="3200">
                <a:solidFill>
                  <a:srgbClr val="000000"/>
                </a:solidFill>
                <a:latin typeface="楷体" panose="02010609060101010101" charset="-122"/>
                <a:ea typeface="楷体" panose="02010609060101010101" charset="-122"/>
              </a:rPr>
              <a:t>按</a:t>
            </a:r>
            <a:r>
              <a:rPr lang="zh-CN" altLang="en-US" sz="320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年月日</a:t>
            </a:r>
            <a:r>
              <a:rPr lang="zh-CN" altLang="en-US" sz="3200">
                <a:solidFill>
                  <a:srgbClr val="000000"/>
                </a:solidFill>
                <a:latin typeface="楷体" panose="02010609060101010101" charset="-122"/>
                <a:ea typeface="楷体" panose="02010609060101010101" charset="-122"/>
              </a:rPr>
              <a:t>顺序编写史书的体例。如</a:t>
            </a:r>
            <a:r>
              <a:rPr lang="en-US" altLang="zh-CN" sz="3200">
                <a:solidFill>
                  <a:srgbClr val="000000"/>
                </a:solidFill>
                <a:latin typeface="楷体" panose="02010609060101010101" charset="-122"/>
                <a:ea typeface="楷体" panose="02010609060101010101" charset="-122"/>
              </a:rPr>
              <a:t>《</a:t>
            </a:r>
            <a:r>
              <a:rPr lang="zh-CN" altLang="en-US" sz="3200">
                <a:solidFill>
                  <a:srgbClr val="000000"/>
                </a:solidFill>
                <a:latin typeface="楷体" panose="02010609060101010101" charset="-122"/>
                <a:ea typeface="楷体" panose="02010609060101010101" charset="-122"/>
              </a:rPr>
              <a:t>春秋</a:t>
            </a:r>
            <a:r>
              <a:rPr lang="en-US" altLang="zh-CN" sz="3200">
                <a:solidFill>
                  <a:srgbClr val="000000"/>
                </a:solidFill>
                <a:latin typeface="楷体" panose="02010609060101010101" charset="-122"/>
                <a:ea typeface="楷体" panose="02010609060101010101" charset="-122"/>
              </a:rPr>
              <a:t>》《</a:t>
            </a:r>
            <a:r>
              <a:rPr lang="zh-CN" altLang="en-US" sz="3200">
                <a:solidFill>
                  <a:srgbClr val="000000"/>
                </a:solidFill>
                <a:latin typeface="楷体" panose="02010609060101010101" charset="-122"/>
                <a:ea typeface="楷体" panose="02010609060101010101" charset="-122"/>
              </a:rPr>
              <a:t>左传</a:t>
            </a:r>
            <a:r>
              <a:rPr lang="en-US" altLang="zh-CN" sz="3200">
                <a:solidFill>
                  <a:srgbClr val="000000"/>
                </a:solidFill>
                <a:latin typeface="楷体" panose="02010609060101010101" charset="-122"/>
                <a:ea typeface="楷体" panose="02010609060101010101" charset="-122"/>
              </a:rPr>
              <a:t>》《</a:t>
            </a:r>
            <a:r>
              <a:rPr lang="zh-CN" altLang="en-US" sz="3200">
                <a:solidFill>
                  <a:srgbClr val="000000"/>
                </a:solidFill>
                <a:latin typeface="楷体" panose="02010609060101010101" charset="-122"/>
                <a:ea typeface="楷体" panose="02010609060101010101" charset="-122"/>
              </a:rPr>
              <a:t>资治通鉴</a:t>
            </a:r>
            <a:r>
              <a:rPr lang="en-US" altLang="zh-CN" sz="3200">
                <a:solidFill>
                  <a:srgbClr val="000000"/>
                </a:solidFill>
                <a:latin typeface="楷体" panose="02010609060101010101" charset="-122"/>
                <a:ea typeface="楷体" panose="02010609060101010101" charset="-122"/>
              </a:rPr>
              <a:t>》</a:t>
            </a:r>
            <a:r>
              <a:rPr lang="zh-CN" altLang="en-US" sz="3200">
                <a:solidFill>
                  <a:srgbClr val="000000"/>
                </a:solidFill>
                <a:latin typeface="楷体" panose="02010609060101010101" charset="-122"/>
                <a:ea typeface="楷体" panose="02010609060101010101" charset="-122"/>
              </a:rPr>
              <a:t>。</a:t>
            </a:r>
            <a:endParaRPr lang="zh-CN" altLang="en-US" sz="3200">
              <a:solidFill>
                <a:srgbClr val="00000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56327" name="Text Box 7"/>
          <p:cNvSpPr txBox="1"/>
          <p:nvPr>
            <p:custDataLst>
              <p:tags r:id="rId8"/>
            </p:custDataLst>
          </p:nvPr>
        </p:nvSpPr>
        <p:spPr>
          <a:xfrm>
            <a:off x="1806437" y="2700130"/>
            <a:ext cx="2286000" cy="64516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spcBef>
                <a:spcPct val="50000"/>
              </a:spcBef>
              <a:spcAft>
                <a:spcPct val="0"/>
              </a:spcAft>
            </a:pPr>
            <a:r>
              <a:rPr lang="zh-CN" altLang="en-US" sz="3600" b="1">
                <a:solidFill>
                  <a:srgbClr val="00B0F0"/>
                </a:solidFill>
                <a:latin typeface="楷体" panose="02010609060101010101" charset="-122"/>
                <a:ea typeface="楷体" panose="02010609060101010101" charset="-122"/>
              </a:rPr>
              <a:t>国别体：</a:t>
            </a:r>
            <a:endParaRPr lang="zh-CN" altLang="en-US" sz="3600" b="1">
              <a:solidFill>
                <a:srgbClr val="008000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56328" name="Text Box 8"/>
          <p:cNvSpPr txBox="1">
            <a:spLocks noChangeArrowheads="1"/>
          </p:cNvSpPr>
          <p:nvPr>
            <p:custDataLst>
              <p:tags r:id="rId9"/>
            </p:custDataLst>
          </p:nvPr>
        </p:nvSpPr>
        <p:spPr bwMode="auto">
          <a:xfrm>
            <a:off x="3901937" y="2623930"/>
            <a:ext cx="6477000" cy="1568450"/>
          </a:xfrm>
          <a:prstGeom prst="rect">
            <a:avLst/>
          </a:prstGeom>
          <a:ln>
            <a:solidFill>
              <a:srgbClr val="00B0F0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fontAlgn="base">
              <a:spcBef>
                <a:spcPct val="50000"/>
              </a:spcBef>
              <a:spcAft>
                <a:spcPct val="0"/>
              </a:spcAft>
              <a:defRPr/>
            </a:pPr>
            <a:r>
              <a:rPr lang="zh-CN" altLang="en-US" sz="3200">
                <a:solidFill>
                  <a:srgbClr val="000000"/>
                </a:solidFill>
                <a:latin typeface="楷体" panose="02010609060101010101" charset="-122"/>
                <a:ea typeface="楷体" panose="02010609060101010101" charset="-122"/>
              </a:rPr>
              <a:t>先分</a:t>
            </a:r>
            <a:r>
              <a:rPr lang="zh-CN" altLang="en-US" sz="320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不同国家</a:t>
            </a:r>
            <a:r>
              <a:rPr lang="zh-CN" altLang="en-US" sz="3200">
                <a:solidFill>
                  <a:srgbClr val="000000"/>
                </a:solidFill>
                <a:latin typeface="楷体" panose="02010609060101010101" charset="-122"/>
                <a:ea typeface="楷体" panose="02010609060101010101" charset="-122"/>
              </a:rPr>
              <a:t>，再在一国之内按年代编写史书的体例。如</a:t>
            </a:r>
            <a:r>
              <a:rPr lang="en-US" altLang="zh-CN" sz="3200">
                <a:solidFill>
                  <a:srgbClr val="000000"/>
                </a:solidFill>
                <a:latin typeface="楷体" panose="02010609060101010101" charset="-122"/>
                <a:ea typeface="楷体" panose="02010609060101010101" charset="-122"/>
              </a:rPr>
              <a:t>《</a:t>
            </a:r>
            <a:r>
              <a:rPr lang="zh-CN" altLang="en-US" sz="3200">
                <a:solidFill>
                  <a:srgbClr val="000000"/>
                </a:solidFill>
                <a:latin typeface="楷体" panose="02010609060101010101" charset="-122"/>
                <a:ea typeface="楷体" panose="02010609060101010101" charset="-122"/>
              </a:rPr>
              <a:t>国语</a:t>
            </a:r>
            <a:r>
              <a:rPr lang="en-US" altLang="zh-CN" sz="3200">
                <a:solidFill>
                  <a:srgbClr val="000000"/>
                </a:solidFill>
                <a:latin typeface="楷体" panose="02010609060101010101" charset="-122"/>
                <a:ea typeface="楷体" panose="02010609060101010101" charset="-122"/>
              </a:rPr>
              <a:t>》《</a:t>
            </a:r>
            <a:r>
              <a:rPr lang="zh-CN" altLang="en-US" sz="3200">
                <a:solidFill>
                  <a:srgbClr val="000000"/>
                </a:solidFill>
                <a:latin typeface="楷体" panose="02010609060101010101" charset="-122"/>
                <a:ea typeface="楷体" panose="02010609060101010101" charset="-122"/>
              </a:rPr>
              <a:t>战国策</a:t>
            </a:r>
            <a:r>
              <a:rPr lang="en-US" altLang="zh-CN" sz="3200">
                <a:solidFill>
                  <a:srgbClr val="000000"/>
                </a:solidFill>
                <a:latin typeface="楷体" panose="02010609060101010101" charset="-122"/>
                <a:ea typeface="楷体" panose="02010609060101010101" charset="-122"/>
              </a:rPr>
              <a:t>》</a:t>
            </a:r>
            <a:r>
              <a:rPr lang="zh-CN" altLang="en-US" sz="3200">
                <a:solidFill>
                  <a:srgbClr val="000000"/>
                </a:solidFill>
                <a:latin typeface="楷体" panose="02010609060101010101" charset="-122"/>
                <a:ea typeface="楷体" panose="02010609060101010101" charset="-122"/>
              </a:rPr>
              <a:t>。</a:t>
            </a:r>
            <a:endParaRPr lang="zh-CN" altLang="en-US" sz="3200">
              <a:solidFill>
                <a:srgbClr val="00000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56329" name="Text Box 9"/>
          <p:cNvSpPr txBox="1"/>
          <p:nvPr>
            <p:custDataLst>
              <p:tags r:id="rId10"/>
            </p:custDataLst>
          </p:nvPr>
        </p:nvSpPr>
        <p:spPr>
          <a:xfrm>
            <a:off x="1806755" y="4376530"/>
            <a:ext cx="1905000" cy="64516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spcBef>
                <a:spcPct val="50000"/>
              </a:spcBef>
              <a:spcAft>
                <a:spcPct val="0"/>
              </a:spcAft>
            </a:pPr>
            <a:r>
              <a:rPr lang="zh-CN" altLang="en-US" sz="3600" b="1">
                <a:solidFill>
                  <a:srgbClr val="00B0F0"/>
                </a:solidFill>
                <a:latin typeface="楷体" panose="02010609060101010101" charset="-122"/>
                <a:ea typeface="楷体" panose="02010609060101010101" charset="-122"/>
              </a:rPr>
              <a:t>纪传体：</a:t>
            </a:r>
            <a:endParaRPr lang="zh-CN" altLang="en-US" sz="3600" b="1">
              <a:solidFill>
                <a:srgbClr val="008000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56330" name="Text Box 10"/>
          <p:cNvSpPr txBox="1"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3901937" y="4376530"/>
            <a:ext cx="6477000" cy="1568450"/>
          </a:xfrm>
          <a:prstGeom prst="rect">
            <a:avLst/>
          </a:prstGeom>
          <a:ln>
            <a:solidFill>
              <a:srgbClr val="00B0F0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fontAlgn="base">
              <a:spcBef>
                <a:spcPct val="50000"/>
              </a:spcBef>
              <a:spcAft>
                <a:spcPct val="0"/>
              </a:spcAft>
              <a:defRPr/>
            </a:pPr>
            <a:r>
              <a:rPr lang="zh-CN" altLang="en-US" sz="3200">
                <a:solidFill>
                  <a:srgbClr val="000000"/>
                </a:solidFill>
                <a:latin typeface="楷体" panose="02010609060101010101" charset="-122"/>
                <a:ea typeface="楷体" panose="02010609060101010101" charset="-122"/>
              </a:rPr>
              <a:t>由司马迁开创的以</a:t>
            </a:r>
            <a:r>
              <a:rPr lang="zh-CN" altLang="en-US" sz="320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人物传记</a:t>
            </a:r>
            <a:r>
              <a:rPr lang="zh-CN" altLang="en-US" sz="3200">
                <a:solidFill>
                  <a:srgbClr val="000000"/>
                </a:solidFill>
                <a:latin typeface="楷体" panose="02010609060101010101" charset="-122"/>
                <a:ea typeface="楷体" panose="02010609060101010101" charset="-122"/>
              </a:rPr>
              <a:t>为中心的史书体例。</a:t>
            </a:r>
            <a:r>
              <a:rPr lang="en-US" altLang="zh-CN" sz="3200">
                <a:solidFill>
                  <a:srgbClr val="000000"/>
                </a:solidFill>
                <a:latin typeface="楷体" panose="02010609060101010101" charset="-122"/>
                <a:ea typeface="楷体" panose="02010609060101010101" charset="-122"/>
              </a:rPr>
              <a:t>《</a:t>
            </a:r>
            <a:r>
              <a:rPr lang="zh-CN" altLang="en-US" sz="3200">
                <a:solidFill>
                  <a:srgbClr val="000000"/>
                </a:solidFill>
                <a:latin typeface="楷体" panose="02010609060101010101" charset="-122"/>
                <a:ea typeface="楷体" panose="02010609060101010101" charset="-122"/>
              </a:rPr>
              <a:t>史记</a:t>
            </a:r>
            <a:r>
              <a:rPr lang="en-US" altLang="zh-CN" sz="3200">
                <a:solidFill>
                  <a:srgbClr val="000000"/>
                </a:solidFill>
                <a:latin typeface="楷体" panose="02010609060101010101" charset="-122"/>
                <a:ea typeface="楷体" panose="02010609060101010101" charset="-122"/>
              </a:rPr>
              <a:t>》《</a:t>
            </a:r>
            <a:r>
              <a:rPr lang="zh-CN" altLang="en-US" sz="3200">
                <a:solidFill>
                  <a:srgbClr val="000000"/>
                </a:solidFill>
                <a:latin typeface="楷体" panose="02010609060101010101" charset="-122"/>
                <a:ea typeface="楷体" panose="02010609060101010101" charset="-122"/>
              </a:rPr>
              <a:t>汉书</a:t>
            </a:r>
            <a:r>
              <a:rPr lang="en-US" altLang="zh-CN" sz="3200">
                <a:solidFill>
                  <a:srgbClr val="000000"/>
                </a:solidFill>
                <a:latin typeface="楷体" panose="02010609060101010101" charset="-122"/>
                <a:ea typeface="楷体" panose="02010609060101010101" charset="-122"/>
              </a:rPr>
              <a:t>》《</a:t>
            </a:r>
            <a:r>
              <a:rPr lang="zh-CN" altLang="en-US" sz="3200">
                <a:solidFill>
                  <a:srgbClr val="000000"/>
                </a:solidFill>
                <a:latin typeface="楷体" panose="02010609060101010101" charset="-122"/>
                <a:ea typeface="楷体" panose="02010609060101010101" charset="-122"/>
              </a:rPr>
              <a:t>后汉书</a:t>
            </a:r>
            <a:r>
              <a:rPr lang="en-US" altLang="zh-CN" sz="3200">
                <a:solidFill>
                  <a:srgbClr val="000000"/>
                </a:solidFill>
                <a:latin typeface="楷体" panose="02010609060101010101" charset="-122"/>
                <a:ea typeface="楷体" panose="02010609060101010101" charset="-122"/>
              </a:rPr>
              <a:t>》</a:t>
            </a:r>
            <a:r>
              <a:rPr lang="zh-CN" altLang="en-US" sz="3200">
                <a:solidFill>
                  <a:srgbClr val="000000"/>
                </a:solidFill>
                <a:latin typeface="楷体" panose="02010609060101010101" charset="-122"/>
                <a:ea typeface="楷体" panose="02010609060101010101" charset="-122"/>
              </a:rPr>
              <a:t>等。</a:t>
            </a:r>
            <a:endParaRPr lang="zh-CN" altLang="en-US" sz="3200">
              <a:solidFill>
                <a:srgbClr val="00000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2" name="页脚占位符 1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r>
              <a:rPr lang="zh-CN" altLang="en-US"/>
              <a:t>语文能力风暴</a:t>
            </a:r>
            <a:endParaRPr lang="zh-CN" altLang="en-US"/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4"/>
          </p:custDataLst>
        </p:nvPr>
      </p:nvGrpSpPr>
      <p:grpSpPr>
        <a:xfrm>
          <a:off x="0" y="0"/>
          <a:ext cx="0" cy="0"/>
        </a:xfrm>
      </p:grpSpPr>
      <p:sp>
        <p:nvSpPr>
          <p:cNvPr id="5" name="标题 4"/>
          <p:cNvSpPr>
            <a:spLocks noGrp="1"/>
          </p:cNvSpPr>
          <p:nvPr>
            <p:ph type="title"/>
            <p:custDataLst>
              <p:tags r:id="rId5"/>
            </p:custDataLst>
          </p:nvPr>
        </p:nvSpPr>
        <p:spPr>
          <a:xfrm>
            <a:off x="473710" y="167640"/>
            <a:ext cx="11037570" cy="633095"/>
          </a:xfrm>
        </p:spPr>
        <p:txBody>
          <a:bodyPr>
            <a:normAutofit fontScale="90000"/>
          </a:bodyPr>
          <a:lstStyle/>
          <a:p>
            <a:r>
              <a:rPr lang="zh-CN" altLang="zh-CN" sz="3555">
                <a:solidFill>
                  <a:schemeClr val="bg1"/>
                </a:solidFill>
              </a:rPr>
              <a:t>积累小知识</a:t>
            </a:r>
            <a:endParaRPr lang="zh-CN" altLang="zh-CN" sz="3555">
              <a:solidFill>
                <a:schemeClr val="bg1"/>
              </a:solidFill>
            </a:endParaRPr>
          </a:p>
        </p:txBody>
      </p:sp>
      <p:sp>
        <p:nvSpPr>
          <p:cNvPr id="12296" name="文本框 9"/>
          <p:cNvSpPr/>
          <p:nvPr>
            <p:custDataLst>
              <p:tags r:id="rId6"/>
            </p:custDataLst>
          </p:nvPr>
        </p:nvSpPr>
        <p:spPr>
          <a:xfrm>
            <a:off x="337820" y="992505"/>
            <a:ext cx="11394440" cy="107632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400">
              <a:buClrTx/>
              <a:buSzTx/>
              <a:buFontTx/>
              <a:buNone/>
            </a:pPr>
            <a:r>
              <a:rPr lang="zh-CN" altLang="en-US" sz="3200">
                <a:solidFill>
                  <a:srgbClr val="00B0F0"/>
                </a:solidFill>
                <a:latin typeface="楷体" panose="02010609060101010101" charset="-122"/>
                <a:ea typeface="楷体" panose="02010609060101010101" charset="-122"/>
                <a:sym typeface="Wingdings" panose="05000000000000000000" charset="0"/>
              </a:rPr>
              <a:t>编年体：</a:t>
            </a:r>
            <a:r>
              <a:rPr lang="zh-CN" altLang="en-US" sz="3200">
                <a:latin typeface="楷体" panose="02010609060101010101" charset="-122"/>
                <a:ea typeface="楷体" panose="02010609060101010101" charset="-122"/>
                <a:sym typeface="Wingdings" panose="05000000000000000000" charset="0"/>
              </a:rPr>
              <a:t>是按年月日顺序编写的史书体裁。如</a:t>
            </a:r>
            <a:r>
              <a:rPr lang="en-US" altLang="zh-CN" sz="3200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sym typeface="Wingdings" panose="05000000000000000000" charset="0"/>
              </a:rPr>
              <a:t>《</a:t>
            </a:r>
            <a:r>
              <a:rPr lang="zh-CN" altLang="en-US" sz="3200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sym typeface="Wingdings" panose="05000000000000000000" charset="0"/>
              </a:rPr>
              <a:t>春秋》《左传》《资治通鉴》</a:t>
            </a:r>
            <a:r>
              <a:rPr lang="zh-CN" altLang="en-US" sz="3200">
                <a:latin typeface="楷体" panose="02010609060101010101" charset="-122"/>
                <a:ea typeface="楷体" panose="02010609060101010101" charset="-122"/>
                <a:sym typeface="Wingdings" panose="05000000000000000000" charset="0"/>
              </a:rPr>
              <a:t>等。</a:t>
            </a:r>
            <a:endParaRPr lang="zh-CN" altLang="en-US" sz="3200"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2293" name="文本框 11"/>
          <p:cNvSpPr/>
          <p:nvPr>
            <p:custDataLst>
              <p:tags r:id="rId7"/>
            </p:custDataLst>
          </p:nvPr>
        </p:nvSpPr>
        <p:spPr>
          <a:xfrm>
            <a:off x="337820" y="2068830"/>
            <a:ext cx="11899900" cy="107632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400">
              <a:buClrTx/>
              <a:buSzTx/>
              <a:buFontTx/>
              <a:buNone/>
            </a:pPr>
            <a:r>
              <a:rPr lang="zh-CN" altLang="en-US" sz="3200">
                <a:solidFill>
                  <a:srgbClr val="00B0F0"/>
                </a:solidFill>
                <a:latin typeface="楷体" panose="02010609060101010101" charset="-122"/>
                <a:ea typeface="楷体" panose="02010609060101010101" charset="-122"/>
                <a:sym typeface="Wingdings" panose="05000000000000000000" charset="0"/>
              </a:rPr>
              <a:t>国别体：</a:t>
            </a:r>
            <a:r>
              <a:rPr lang="zh-CN" altLang="en-US" sz="3200">
                <a:latin typeface="楷体" panose="02010609060101010101" charset="-122"/>
                <a:ea typeface="楷体" panose="02010609060101010101" charset="-122"/>
                <a:sym typeface="Wingdings" panose="05000000000000000000" charset="0"/>
              </a:rPr>
              <a:t>分不同的国家编写的史书体裁。如</a:t>
            </a:r>
            <a:r>
              <a:rPr lang="en-US" altLang="zh-CN" sz="3200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sym typeface="Wingdings" panose="05000000000000000000" charset="0"/>
              </a:rPr>
              <a:t>《国语》《战国策》</a:t>
            </a:r>
            <a:r>
              <a:rPr lang="zh-CN" altLang="en-US" sz="3200">
                <a:latin typeface="楷体" panose="02010609060101010101" charset="-122"/>
                <a:ea typeface="楷体" panose="02010609060101010101" charset="-122"/>
                <a:sym typeface="Wingdings" panose="05000000000000000000" charset="0"/>
              </a:rPr>
              <a:t>等。</a:t>
            </a:r>
            <a:endParaRPr lang="zh-CN" altLang="en-US" sz="3200"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2292" name="文本框 10"/>
          <p:cNvSpPr/>
          <p:nvPr>
            <p:custDataLst>
              <p:tags r:id="rId8"/>
            </p:custDataLst>
          </p:nvPr>
        </p:nvSpPr>
        <p:spPr>
          <a:xfrm>
            <a:off x="337820" y="3145155"/>
            <a:ext cx="11173460" cy="107632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400">
              <a:buClrTx/>
              <a:buSzTx/>
              <a:buFontTx/>
              <a:buNone/>
            </a:pPr>
            <a:r>
              <a:rPr lang="zh-CN" altLang="en-US" sz="3200">
                <a:solidFill>
                  <a:srgbClr val="00B0F0"/>
                </a:solidFill>
                <a:latin typeface="楷体" panose="02010609060101010101" charset="-122"/>
                <a:ea typeface="楷体" panose="02010609060101010101" charset="-122"/>
                <a:sym typeface="Wingdings" panose="05000000000000000000" charset="0"/>
              </a:rPr>
              <a:t>纪传体：</a:t>
            </a:r>
            <a:r>
              <a:rPr lang="zh-CN" altLang="en-US" sz="3200">
                <a:latin typeface="楷体" panose="02010609060101010101" charset="-122"/>
                <a:ea typeface="楷体" panose="02010609060101010101" charset="-122"/>
                <a:sym typeface="Wingdings" panose="05000000000000000000" charset="0"/>
              </a:rPr>
              <a:t>以人物传记为中心的史书体裁。如</a:t>
            </a:r>
            <a:r>
              <a:rPr lang="en-US" altLang="zh-CN" sz="3200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sym typeface="Wingdings" panose="05000000000000000000" charset="0"/>
              </a:rPr>
              <a:t>《史记》《汉书》《后汉书》《三国志》</a:t>
            </a:r>
            <a:r>
              <a:rPr lang="zh-CN" altLang="en-US" sz="3200">
                <a:latin typeface="楷体" panose="02010609060101010101" charset="-122"/>
                <a:ea typeface="楷体" panose="02010609060101010101" charset="-122"/>
                <a:sym typeface="Wingdings" panose="05000000000000000000" charset="0"/>
              </a:rPr>
              <a:t>等。</a:t>
            </a:r>
            <a:endParaRPr lang="zh-CN" altLang="en-US" sz="3200"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2294" name="文本框 12"/>
          <p:cNvSpPr/>
          <p:nvPr>
            <p:custDataLst>
              <p:tags r:id="rId9"/>
            </p:custDataLst>
          </p:nvPr>
        </p:nvSpPr>
        <p:spPr>
          <a:xfrm>
            <a:off x="236855" y="4300220"/>
            <a:ext cx="11718925" cy="107632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400">
              <a:buClrTx/>
              <a:buSzTx/>
              <a:buFontTx/>
              <a:buNone/>
            </a:pPr>
            <a:r>
              <a:rPr lang="zh-CN" altLang="en-US" sz="3200">
                <a:solidFill>
                  <a:srgbClr val="00B0F0"/>
                </a:solidFill>
                <a:latin typeface="楷体" panose="02010609060101010101" charset="-122"/>
                <a:ea typeface="楷体" panose="02010609060101010101" charset="-122"/>
                <a:sym typeface="Wingdings" panose="05000000000000000000" charset="0"/>
              </a:rPr>
              <a:t>通史：</a:t>
            </a:r>
            <a:r>
              <a:rPr lang="zh-CN" altLang="en-US" sz="3200">
                <a:latin typeface="楷体" panose="02010609060101010101" charset="-122"/>
                <a:ea typeface="楷体" panose="02010609060101010101" charset="-122"/>
                <a:sym typeface="Wingdings" panose="05000000000000000000" charset="0"/>
              </a:rPr>
              <a:t>主要特点是不间断地记叙自古及今的历史事件。如</a:t>
            </a:r>
            <a:r>
              <a:rPr lang="en-US" altLang="zh-CN" sz="3200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sym typeface="Wingdings" panose="05000000000000000000" charset="0"/>
              </a:rPr>
              <a:t>《史记》《资治通鉴》</a:t>
            </a:r>
            <a:endParaRPr lang="zh-CN" altLang="en-US" sz="3200"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2295" name="文本框 13"/>
          <p:cNvSpPr/>
          <p:nvPr>
            <p:custDataLst>
              <p:tags r:id="rId10"/>
            </p:custDataLst>
          </p:nvPr>
        </p:nvSpPr>
        <p:spPr>
          <a:xfrm>
            <a:off x="393700" y="5376545"/>
            <a:ext cx="11007090" cy="107632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400">
              <a:buClrTx/>
              <a:buSzTx/>
              <a:buFontTx/>
              <a:buNone/>
            </a:pPr>
            <a:r>
              <a:rPr lang="zh-CN" altLang="en-US" sz="3200">
                <a:solidFill>
                  <a:srgbClr val="00B0F0"/>
                </a:solidFill>
                <a:latin typeface="楷体" panose="02010609060101010101" charset="-122"/>
                <a:ea typeface="楷体" panose="02010609060101010101" charset="-122"/>
                <a:sym typeface="Wingdings" panose="05000000000000000000" charset="0"/>
              </a:rPr>
              <a:t>断代史：</a:t>
            </a:r>
            <a:r>
              <a:rPr lang="zh-CN" altLang="en-US" sz="3200">
                <a:latin typeface="楷体" panose="02010609060101010101" charset="-122"/>
                <a:ea typeface="楷体" panose="02010609060101010101" charset="-122"/>
                <a:sym typeface="Wingdings" panose="05000000000000000000" charset="0"/>
              </a:rPr>
              <a:t>是只记录某一时期或某一朝代的历史。如</a:t>
            </a:r>
            <a:r>
              <a:rPr lang="en-US" altLang="zh-CN" sz="3200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sym typeface="Wingdings" panose="05000000000000000000" charset="0"/>
              </a:rPr>
              <a:t>《汉书》《明史》</a:t>
            </a:r>
            <a:r>
              <a:rPr lang="zh-CN" altLang="en-US" sz="3200">
                <a:latin typeface="楷体" panose="02010609060101010101" charset="-122"/>
                <a:ea typeface="楷体" panose="02010609060101010101" charset="-122"/>
                <a:sym typeface="Wingdings" panose="05000000000000000000" charset="0"/>
              </a:rPr>
              <a:t>等。</a:t>
            </a:r>
            <a:endParaRPr lang="zh-CN" altLang="en-US" sz="3200"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2" name="页脚占位符 1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r>
              <a:rPr lang="zh-CN" altLang="en-US"/>
              <a:t>语文能力风暴</a:t>
            </a:r>
            <a:endParaRPr lang="zh-CN" altLang="en-US"/>
          </a:p>
        </p:txBody>
      </p:sp>
    </p:spTree>
    <p:custDataLst>
      <p:tags r:id="rId12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2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2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2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2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2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2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2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2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2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2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6" grpId="0"/>
      <p:bldP spid="12293" grpId="0"/>
      <p:bldP spid="12292" grpId="0"/>
      <p:bldP spid="12294" grpId="0"/>
      <p:bldP spid="1229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4"/>
          </p:custDataLst>
        </p:nvPr>
      </p:nvGrpSpPr>
      <p:grpSpPr>
        <a:xfrm>
          <a:off x="0" y="0"/>
          <a:ext cx="0" cy="0"/>
        </a:xfrm>
      </p:grpSpPr>
      <p:sp>
        <p:nvSpPr>
          <p:cNvPr id="5" name="标题 4"/>
          <p:cNvSpPr>
            <a:spLocks noGrp="1"/>
          </p:cNvSpPr>
          <p:nvPr>
            <p:ph type="title"/>
            <p:custDataLst>
              <p:tags r:id="rId5"/>
            </p:custDataLst>
          </p:nvPr>
        </p:nvSpPr>
        <p:spPr>
          <a:xfrm>
            <a:off x="473710" y="167640"/>
            <a:ext cx="11037570" cy="633095"/>
          </a:xfrm>
        </p:spPr>
        <p:txBody>
          <a:bodyPr>
            <a:normAutofit fontScale="90000"/>
          </a:bodyPr>
          <a:lstStyle/>
          <a:p>
            <a:r>
              <a:rPr lang="zh-CN" altLang="zh-CN" sz="3555">
                <a:solidFill>
                  <a:schemeClr val="bg1"/>
                </a:solidFill>
              </a:rPr>
              <a:t>左丘明</a:t>
            </a:r>
            <a:endParaRPr lang="zh-CN" altLang="zh-CN" sz="3555">
              <a:solidFill>
                <a:schemeClr val="bg1"/>
              </a:solidFill>
            </a:endParaRPr>
          </a:p>
        </p:txBody>
      </p:sp>
      <p:sp>
        <p:nvSpPr>
          <p:cNvPr id="38" name="文本框 3"/>
          <p:cNvSpPr txBox="1"/>
          <p:nvPr>
            <p:custDataLst>
              <p:tags r:id="rId6"/>
            </p:custDataLst>
          </p:nvPr>
        </p:nvSpPr>
        <p:spPr>
          <a:xfrm>
            <a:off x="3848100" y="1029970"/>
            <a:ext cx="8082280" cy="52622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720090" algn="just" fontAlgn="auto">
              <a:lnSpc>
                <a:spcPct val="150000"/>
              </a:lnSpc>
            </a:pPr>
            <a:r>
              <a:rPr lang="en-US" altLang="zh-CN" sz="2800" b="1">
                <a:solidFill>
                  <a:srgbClr val="2D4A5F"/>
                </a:solidFill>
                <a:latin typeface="楷体" panose="02010609060101010101" charset="-122"/>
                <a:ea typeface="楷体" panose="02010609060101010101" charset="-122"/>
              </a:rPr>
              <a:t>左丘明(约前502—约前422)，姓丘，名明，因其父任左史官，故称左丘明。</a:t>
            </a:r>
            <a:endParaRPr lang="en-US" altLang="zh-CN" sz="2800" b="1">
              <a:solidFill>
                <a:srgbClr val="2D4A5F"/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 indent="720090" algn="just" fontAlgn="auto">
              <a:lnSpc>
                <a:spcPct val="150000"/>
              </a:lnSpc>
            </a:pPr>
            <a:r>
              <a:rPr lang="en-US" altLang="zh-CN" sz="2800" b="1">
                <a:solidFill>
                  <a:srgbClr val="2D4A5F"/>
                </a:solidFill>
                <a:latin typeface="楷体" panose="02010609060101010101" charset="-122"/>
                <a:ea typeface="楷体" panose="02010609060101010101" charset="-122"/>
              </a:rPr>
              <a:t>东周春秋末期鲁国都君庄人。史学家、文学家、思想家、散文家、军事家。</a:t>
            </a:r>
            <a:endParaRPr lang="en-US" altLang="zh-CN" sz="2800" b="1">
              <a:solidFill>
                <a:srgbClr val="2D4A5F"/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 indent="720090" algn="just" fontAlgn="auto">
              <a:lnSpc>
                <a:spcPct val="150000"/>
              </a:lnSpc>
            </a:pPr>
            <a:r>
              <a:rPr lang="en-US" altLang="zh-CN" sz="2800" b="1">
                <a:solidFill>
                  <a:srgbClr val="2D4A5F"/>
                </a:solidFill>
                <a:latin typeface="楷体" panose="02010609060101010101" charset="-122"/>
                <a:ea typeface="楷体" panose="02010609060101010101" charset="-122"/>
              </a:rPr>
              <a:t>中国传统史学的创始人，被誉为“</a:t>
            </a:r>
            <a:r>
              <a:rPr lang="en-US" altLang="zh-CN" sz="2800" b="1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</a:rPr>
              <a:t>百家文字之宗、万世古文之祖</a:t>
            </a:r>
            <a:r>
              <a:rPr lang="en-US" altLang="zh-CN" sz="2800" b="1">
                <a:solidFill>
                  <a:srgbClr val="2D4A5F"/>
                </a:solidFill>
                <a:latin typeface="楷体" panose="02010609060101010101" charset="-122"/>
                <a:ea typeface="楷体" panose="02010609060101010101" charset="-122"/>
              </a:rPr>
              <a:t>”。</a:t>
            </a:r>
            <a:endParaRPr lang="en-US" altLang="zh-CN" sz="2800" b="1">
              <a:solidFill>
                <a:srgbClr val="2D4A5F"/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 indent="720090" algn="just" fontAlgn="auto">
              <a:lnSpc>
                <a:spcPct val="150000"/>
              </a:lnSpc>
            </a:pPr>
            <a:r>
              <a:rPr lang="en-US" altLang="zh-CN" sz="2800" b="1">
                <a:solidFill>
                  <a:srgbClr val="2D4A5F"/>
                </a:solidFill>
                <a:latin typeface="楷体" panose="02010609060101010101" charset="-122"/>
                <a:ea typeface="楷体" panose="02010609060101010101" charset="-122"/>
              </a:rPr>
              <a:t>左丘明的《左氏春秋》和《国语》两部史学巨著，保存了具有很高价值的原始资料。</a:t>
            </a:r>
            <a:endParaRPr lang="en-US" altLang="zh-CN" sz="2800" b="1">
              <a:solidFill>
                <a:srgbClr val="2D4A5F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pic>
        <p:nvPicPr>
          <p:cNvPr id="3" name="图片 2" descr="t011312cb4ef8bcfd55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295910" y="1228725"/>
            <a:ext cx="3366135" cy="4985385"/>
          </a:xfrm>
          <a:prstGeom prst="rect">
            <a:avLst/>
          </a:prstGeom>
        </p:spPr>
      </p:pic>
      <p:sp>
        <p:nvSpPr>
          <p:cNvPr id="2" name="页脚占位符 1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r>
              <a:rPr lang="zh-CN" altLang="en-US"/>
              <a:t>语文能力风暴</a:t>
            </a:r>
            <a:endParaRPr lang="zh-CN" altLang="en-US"/>
          </a:p>
        </p:txBody>
      </p:sp>
    </p:spTree>
    <p:custDataLst>
      <p:tags r:id="rId10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5" name="Text Box 10"/>
          <p:cNvSpPr txBox="1"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9229573" y="1408794"/>
            <a:ext cx="390676" cy="10017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eaVert" wrap="square" anchor="ctr" anchorCtr="0">
            <a:no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 eaLnBrk="1" hangingPunct="1"/>
            <a:r>
              <a:rPr lang="zh-CN" altLang="en-US" sz="2000" b="1" baseline="0">
                <a:solidFill>
                  <a:schemeClr val="accent1"/>
                </a:solidFill>
                <a:latin typeface="Arial" pitchFamily="34" charset="0"/>
                <a:ea typeface="隶书" panose="02010509060101010101" pitchFamily="49" charset="-122"/>
              </a:rPr>
              <a:t>第二章</a:t>
            </a:r>
            <a:endParaRPr lang="zh-CN" altLang="en-US" sz="2000" b="1" baseline="0">
              <a:solidFill>
                <a:schemeClr val="accent1"/>
              </a:solidFill>
              <a:latin typeface="Arial" pitchFamily="34" charset="0"/>
              <a:ea typeface="隶书" panose="02010509060101010101" pitchFamily="49" charset="-122"/>
            </a:endParaRPr>
          </a:p>
        </p:txBody>
      </p:sp>
      <p:sp>
        <p:nvSpPr>
          <p:cNvPr id="7" name="标题 6"/>
          <p:cNvSpPr>
            <a:spLocks noGrp="1"/>
          </p:cNvSpPr>
          <p:nvPr>
            <p:ph type="title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故事背景</a:t>
            </a:r>
            <a:endParaRPr lang="zh-CN" altLang="en-US"/>
          </a:p>
        </p:txBody>
      </p:sp>
      <p:sp>
        <p:nvSpPr>
          <p:cNvPr id="2" name="页脚占位符 1"/>
          <p:cNvSpPr>
            <a:spLocks noGrp="1"/>
          </p:cNvSpPr>
          <p:nvPr>
            <p:ph type="ftr" sz="quarter" idx="4294967295"/>
            <p:custDataLst>
              <p:tags r:id="rId6"/>
            </p:custDataLst>
          </p:nvPr>
        </p:nvSpPr>
        <p:spPr>
          <a:xfrm>
            <a:off x="4116000" y="6349833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语文能力风暴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4"/>
          </p:custDataLst>
        </p:nvPr>
      </p:nvGrpSpPr>
      <p:grpSpPr>
        <a:xfrm>
          <a:off x="0" y="0"/>
          <a:ext cx="0" cy="0"/>
        </a:xfrm>
      </p:grpSpPr>
      <p:sp>
        <p:nvSpPr>
          <p:cNvPr id="5" name="标题 4"/>
          <p:cNvSpPr>
            <a:spLocks noGrp="1"/>
          </p:cNvSpPr>
          <p:nvPr>
            <p:ph type="title"/>
            <p:custDataLst>
              <p:tags r:id="rId5"/>
            </p:custDataLst>
          </p:nvPr>
        </p:nvSpPr>
        <p:spPr>
          <a:xfrm>
            <a:off x="473710" y="167640"/>
            <a:ext cx="11037570" cy="633095"/>
          </a:xfrm>
        </p:spPr>
        <p:txBody>
          <a:bodyPr>
            <a:normAutofit fontScale="90000"/>
          </a:bodyPr>
          <a:lstStyle/>
          <a:p>
            <a:r>
              <a:rPr lang="zh-CN" altLang="zh-CN" sz="3555">
                <a:solidFill>
                  <a:schemeClr val="bg1"/>
                </a:solidFill>
              </a:rPr>
              <a:t>秦晋之好</a:t>
            </a:r>
            <a:endParaRPr lang="zh-CN" altLang="zh-CN" sz="3555">
              <a:solidFill>
                <a:schemeClr val="bg1"/>
              </a:solidFill>
            </a:endParaRPr>
          </a:p>
        </p:txBody>
      </p:sp>
      <p:sp>
        <p:nvSpPr>
          <p:cNvPr id="6147" name="Text Box 6"/>
          <p:cNvSpPr/>
          <p:nvPr>
            <p:custDataLst>
              <p:tags r:id="rId6"/>
            </p:custDataLst>
          </p:nvPr>
        </p:nvSpPr>
        <p:spPr>
          <a:xfrm>
            <a:off x="6095683" y="962660"/>
            <a:ext cx="5548312" cy="267652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720090" algn="just" fontAlgn="auto">
              <a:lnSpc>
                <a:spcPct val="150000"/>
              </a:lnSpc>
              <a:spcBef>
                <a:spcPct val="0"/>
              </a:spcBef>
            </a:pPr>
            <a:r>
              <a:rPr lang="zh-CN" altLang="en-US" sz="28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秦晋之好代表的是一种政治上的联姻，是国家之间的联合，但后来渐渐将男女之间的婚姻也称作结为"秦晋之好"。</a:t>
            </a:r>
            <a:endParaRPr lang="zh-CN" altLang="en-US" sz="280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  <p:pic>
        <p:nvPicPr>
          <p:cNvPr id="6148" name="图片 1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473710" y="1146175"/>
            <a:ext cx="5158740" cy="395795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6146" name="图片 3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6469380" y="3639185"/>
            <a:ext cx="4284345" cy="290385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" name="页脚占位符 1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r>
              <a:rPr lang="zh-CN" altLang="en-US"/>
              <a:t>语文能力风暴</a:t>
            </a:r>
            <a:endParaRPr lang="zh-CN" altLang="en-US"/>
          </a:p>
        </p:txBody>
      </p:sp>
    </p:spTree>
    <p:custDataLst>
      <p:tags r:id="rId12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4"/>
          </p:custDataLst>
        </p:nvPr>
      </p:nvGrpSpPr>
      <p:grpSpPr>
        <a:xfrm>
          <a:off x="0" y="0"/>
          <a:ext cx="0" cy="0"/>
        </a:xfrm>
      </p:grpSpPr>
      <p:sp>
        <p:nvSpPr>
          <p:cNvPr id="187400" name="Text Box 8"/>
          <p:cNvSpPr txBox="1">
            <a:spLocks noChangeArrowheads="1"/>
          </p:cNvSpPr>
          <p:nvPr>
            <p:custDataLst>
              <p:tags r:id="rId5"/>
            </p:custDataLst>
          </p:nvPr>
        </p:nvSpPr>
        <p:spPr bwMode="auto">
          <a:xfrm>
            <a:off x="1276350" y="758190"/>
            <a:ext cx="9639935" cy="50158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720090" algn="just" fontAlgn="auto">
              <a:lnSpc>
                <a:spcPct val="143000"/>
              </a:lnSpc>
            </a:pPr>
            <a:r>
              <a:rPr lang="zh-CN" altLang="en-US" sz="2800" smtClean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秦、晋围郑发生在公元前 </a:t>
            </a:r>
            <a:r>
              <a:rPr lang="en-US" altLang="zh-CN" sz="2800" smtClean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630 </a:t>
            </a:r>
            <a:r>
              <a:rPr lang="zh-CN" altLang="en-US" sz="2800" smtClean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年（僖公三十年）。导致事情发生的原因有二点：</a:t>
            </a:r>
            <a:endParaRPr lang="en-US" altLang="zh-CN" sz="2800" smtClean="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indent="720090" algn="just" fontAlgn="auto">
              <a:lnSpc>
                <a:spcPct val="143000"/>
              </a:lnSpc>
            </a:pPr>
            <a:r>
              <a:rPr lang="zh-CN" altLang="en-US" sz="2800" smtClean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其一，</a:t>
            </a:r>
            <a:r>
              <a:rPr lang="zh-CN" altLang="en-US" sz="2800" smtClean="0">
                <a:solidFill>
                  <a:schemeClr val="accent6">
                    <a:lumMod val="7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郑国曾两次得罪过晋国</a:t>
            </a:r>
            <a:r>
              <a:rPr lang="zh-CN" altLang="en-US" sz="2800" smtClean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：一是晋文公重耳当年逃亡路过郑，郑没有以礼相待；二是公元前 </a:t>
            </a:r>
            <a:r>
              <a:rPr lang="en-US" altLang="zh-CN" sz="2800" smtClean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632 </a:t>
            </a:r>
            <a:r>
              <a:rPr lang="zh-CN" altLang="en-US" sz="2800" smtClean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年，晋、楚城濮之战中，郑出兵助楚，楚军大败后郑派人使晋，与晋结好，郑伯甚至与晋侯“盟于衡雍”，但最终没有感化晋国。</a:t>
            </a:r>
            <a:endParaRPr lang="en-US" altLang="zh-CN" sz="2800" smtClean="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indent="720090" algn="just" fontAlgn="auto">
              <a:lnSpc>
                <a:spcPct val="143000"/>
              </a:lnSpc>
            </a:pPr>
            <a:r>
              <a:rPr lang="zh-CN" altLang="en-US" sz="2800" smtClean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其二，</a:t>
            </a:r>
            <a:r>
              <a:rPr lang="zh-CN" altLang="en-US" sz="2800" smtClean="0">
                <a:solidFill>
                  <a:schemeClr val="accent6">
                    <a:lumMod val="7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秦晋向来交好，</a:t>
            </a:r>
            <a:r>
              <a:rPr lang="zh-CN" altLang="en-US" sz="2800" smtClean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晋文公重耳娶秦穆公之女，秦穆公助重耳登位，两国又都</a:t>
            </a:r>
            <a:r>
              <a:rPr lang="zh-CN" altLang="en-US" sz="2800" smtClean="0">
                <a:solidFill>
                  <a:schemeClr val="accent6">
                    <a:lumMod val="7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要争夺霸权</a:t>
            </a:r>
            <a:r>
              <a:rPr lang="zh-CN" altLang="en-US" sz="2800" smtClean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，秦晋自然联合围郑。</a:t>
            </a:r>
            <a:endParaRPr lang="zh-CN" altLang="en-US" sz="280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  <p:sp>
        <p:nvSpPr>
          <p:cNvPr id="2" name="页脚占位符 1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语文能力风暴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74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1874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7400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4"/>
          </p:custDataLst>
        </p:nvPr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>
            <p:custDataLst>
              <p:tags r:id="rId5"/>
            </p:custDataLst>
          </p:nvPr>
        </p:nvSpPr>
        <p:spPr>
          <a:xfrm>
            <a:off x="2584450" y="262890"/>
            <a:ext cx="9321165" cy="170688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5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zh-CN" sz="28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lt"/>
              </a:rPr>
              <a:t>    </a:t>
            </a:r>
            <a:r>
              <a:rPr lang="zh-CN" altLang="en-US" sz="28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lt"/>
              </a:rPr>
              <a:t>发生在公元前632年的城濮之战，事实上是两大军事集团之间的战争。一方是晋文公率晋、宋、齐、秦四国联军，另一方则是以楚国为主的楚、陈、蔡、郑四国联军。</a:t>
            </a:r>
            <a:endParaRPr lang="zh-CN" altLang="en-US" sz="2800"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lt"/>
            </a:endParaRPr>
          </a:p>
        </p:txBody>
      </p:sp>
      <p:sp>
        <p:nvSpPr>
          <p:cNvPr id="13" name="文本框 12"/>
          <p:cNvSpPr txBox="1"/>
          <p:nvPr>
            <p:custDataLst>
              <p:tags r:id="rId6"/>
            </p:custDataLst>
          </p:nvPr>
        </p:nvSpPr>
        <p:spPr>
          <a:xfrm>
            <a:off x="404495" y="371475"/>
            <a:ext cx="2371090" cy="706755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lang="zh-CN" altLang="en-US" sz="4000">
                <a:solidFill>
                  <a:srgbClr val="264D6E"/>
                </a:solidFill>
                <a:latin typeface="楷体" panose="02010609060101010101" charset="-122"/>
                <a:ea typeface="楷体" panose="02010609060101010101" charset="-122"/>
                <a:cs typeface="+mn-ea"/>
                <a:sym typeface="+mn-lt"/>
              </a:rPr>
              <a:t>春秋形势</a:t>
            </a:r>
            <a:endParaRPr lang="zh-CN" altLang="en-US" sz="4000">
              <a:solidFill>
                <a:srgbClr val="264D6E"/>
              </a:solidFill>
              <a:latin typeface="楷体" panose="02010609060101010101" charset="-122"/>
              <a:ea typeface="楷体" panose="02010609060101010101" charset="-122"/>
              <a:cs typeface="+mn-ea"/>
              <a:sym typeface="+mn-lt"/>
            </a:endParaRPr>
          </a:p>
        </p:txBody>
      </p:sp>
      <p:sp>
        <p:nvSpPr>
          <p:cNvPr id="3" name="文本框 2"/>
          <p:cNvSpPr txBox="1"/>
          <p:nvPr>
            <p:custDataLst>
              <p:tags r:id="rId7"/>
            </p:custDataLst>
          </p:nvPr>
        </p:nvSpPr>
        <p:spPr>
          <a:xfrm>
            <a:off x="6536055" y="1969770"/>
            <a:ext cx="5178425" cy="4402455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5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8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lt"/>
              </a:rPr>
              <a:t>晋国为什么要联合秦国围攻郑国呢？这是因为，秦、晋历史上关系一直很好，晋文公的姐姐是秦穆公的夫人，且晋文公是在秦穆公的帮助下才返回晋国为君的；更重要的是，秦国也有向外扩张的愿望，所以秦、晋联合也就是必然的了。</a:t>
            </a:r>
            <a:endParaRPr lang="zh-CN" altLang="en-US" sz="2800"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lt"/>
            </a:endParaRPr>
          </a:p>
        </p:txBody>
      </p:sp>
      <p:pic>
        <p:nvPicPr>
          <p:cNvPr id="13314" name="Picture 2" descr="春秋时期形势简图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r="-44" b="50"/>
          <a:stretch>
            <a:fillRect/>
          </a:stretch>
        </p:blipFill>
        <p:spPr>
          <a:xfrm>
            <a:off x="404495" y="1310005"/>
            <a:ext cx="8027035" cy="5148580"/>
          </a:xfrm>
          <a:prstGeom prst="rect">
            <a:avLst/>
          </a:prstGeom>
          <a:noFill/>
          <a:ln w="22225" cap="flat" cmpd="sng">
            <a:solidFill>
              <a:srgbClr val="000000"/>
            </a:solidFill>
            <a:prstDash val="solid"/>
            <a:miter/>
            <a:headEnd type="none" w="med" len="med"/>
            <a:tailEnd type="none" w="med" len="med"/>
          </a:ln>
        </p:spPr>
      </p:pic>
      <p:sp>
        <p:nvSpPr>
          <p:cNvPr id="14341" name="Oval 5"/>
          <p:cNvSpPr/>
          <p:nvPr>
            <p:custDataLst>
              <p:tags r:id="rId10"/>
            </p:custDataLst>
          </p:nvPr>
        </p:nvSpPr>
        <p:spPr>
          <a:xfrm>
            <a:off x="2372995" y="3352165"/>
            <a:ext cx="649605" cy="563245"/>
          </a:xfrm>
          <a:prstGeom prst="ellipse">
            <a:avLst/>
          </a:prstGeom>
          <a:noFill/>
          <a:ln w="28575" cap="flat" cmpd="sng">
            <a:solidFill>
              <a:srgbClr val="0000FF"/>
            </a:solidFill>
            <a:prstDash val="solid"/>
            <a:round/>
            <a:headEnd type="none" w="med" len="med"/>
            <a:tailEnd type="none" w="med" len="med"/>
          </a:ln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Times New Roman" panose="02020603050405020304" pitchFamily="18" charset="0"/>
              <a:ea typeface="华文隶书" pitchFamily="2" charset="-122"/>
            </a:endParaRPr>
          </a:p>
        </p:txBody>
      </p:sp>
      <p:sp>
        <p:nvSpPr>
          <p:cNvPr id="5" name="Oval 5"/>
          <p:cNvSpPr/>
          <p:nvPr>
            <p:custDataLst>
              <p:tags r:id="rId11"/>
            </p:custDataLst>
          </p:nvPr>
        </p:nvSpPr>
        <p:spPr>
          <a:xfrm>
            <a:off x="3313430" y="2931795"/>
            <a:ext cx="649605" cy="563245"/>
          </a:xfrm>
          <a:prstGeom prst="ellipse">
            <a:avLst/>
          </a:prstGeom>
          <a:noFill/>
          <a:ln w="28575" cap="flat" cmpd="sng">
            <a:solidFill>
              <a:srgbClr val="0000FF"/>
            </a:solidFill>
            <a:prstDash val="solid"/>
            <a:round/>
            <a:headEnd type="none" w="med" len="med"/>
            <a:tailEnd type="none" w="med" len="med"/>
          </a:ln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Times New Roman" panose="02020603050405020304" pitchFamily="18" charset="0"/>
              <a:ea typeface="华文隶书" pitchFamily="2" charset="-122"/>
            </a:endParaRPr>
          </a:p>
        </p:txBody>
      </p:sp>
      <p:sp>
        <p:nvSpPr>
          <p:cNvPr id="6" name="Oval 5"/>
          <p:cNvSpPr/>
          <p:nvPr>
            <p:custDataLst>
              <p:tags r:id="rId12"/>
            </p:custDataLst>
          </p:nvPr>
        </p:nvSpPr>
        <p:spPr>
          <a:xfrm>
            <a:off x="6348730" y="2652395"/>
            <a:ext cx="649605" cy="563245"/>
          </a:xfrm>
          <a:prstGeom prst="ellipse">
            <a:avLst/>
          </a:prstGeom>
          <a:noFill/>
          <a:ln w="28575" cap="flat" cmpd="sng">
            <a:solidFill>
              <a:srgbClr val="0000FF"/>
            </a:solidFill>
            <a:prstDash val="solid"/>
            <a:round/>
            <a:headEnd type="none" w="med" len="med"/>
            <a:tailEnd type="none" w="med" len="med"/>
          </a:ln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Times New Roman" panose="02020603050405020304" pitchFamily="18" charset="0"/>
              <a:ea typeface="华文隶书" pitchFamily="2" charset="-122"/>
            </a:endParaRPr>
          </a:p>
        </p:txBody>
      </p:sp>
      <p:sp>
        <p:nvSpPr>
          <p:cNvPr id="4" name="Oval 5"/>
          <p:cNvSpPr/>
          <p:nvPr>
            <p:custDataLst>
              <p:tags r:id="rId13"/>
            </p:custDataLst>
          </p:nvPr>
        </p:nvSpPr>
        <p:spPr>
          <a:xfrm>
            <a:off x="5417185" y="3740785"/>
            <a:ext cx="497840" cy="431800"/>
          </a:xfrm>
          <a:prstGeom prst="ellipse">
            <a:avLst/>
          </a:prstGeom>
          <a:noFill/>
          <a:ln w="28575" cap="flat" cmpd="sng">
            <a:solidFill>
              <a:srgbClr val="0000FF"/>
            </a:solidFill>
            <a:prstDash val="solid"/>
            <a:round/>
            <a:headEnd type="none" w="med" len="med"/>
            <a:tailEnd type="none" w="med" len="med"/>
          </a:ln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Times New Roman" panose="02020603050405020304" pitchFamily="18" charset="0"/>
              <a:ea typeface="华文隶书" pitchFamily="2" charset="-122"/>
            </a:endParaRPr>
          </a:p>
        </p:txBody>
      </p:sp>
      <p:sp>
        <p:nvSpPr>
          <p:cNvPr id="10" name="Oval 5"/>
          <p:cNvSpPr/>
          <p:nvPr>
            <p:custDataLst>
              <p:tags r:id="rId14"/>
            </p:custDataLst>
          </p:nvPr>
        </p:nvSpPr>
        <p:spPr>
          <a:xfrm>
            <a:off x="5046980" y="4091305"/>
            <a:ext cx="370205" cy="342265"/>
          </a:xfrm>
          <a:prstGeom prst="ellipse">
            <a:avLst/>
          </a:prstGeom>
          <a:noFill/>
          <a:ln w="28575" cap="flat" cmpd="sng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Times New Roman" panose="02020603050405020304" pitchFamily="18" charset="0"/>
              <a:ea typeface="华文隶书" pitchFamily="2" charset="-122"/>
            </a:endParaRPr>
          </a:p>
        </p:txBody>
      </p:sp>
      <p:sp>
        <p:nvSpPr>
          <p:cNvPr id="12" name="Oval 5"/>
          <p:cNvSpPr/>
          <p:nvPr>
            <p:custDataLst>
              <p:tags r:id="rId15"/>
            </p:custDataLst>
          </p:nvPr>
        </p:nvSpPr>
        <p:spPr>
          <a:xfrm>
            <a:off x="4173220" y="3740785"/>
            <a:ext cx="488950" cy="447040"/>
          </a:xfrm>
          <a:prstGeom prst="ellipse">
            <a:avLst/>
          </a:prstGeom>
          <a:noFill/>
          <a:ln w="28575" cap="flat" cmpd="sng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Times New Roman" panose="02020603050405020304" pitchFamily="18" charset="0"/>
              <a:ea typeface="华文隶书" pitchFamily="2" charset="-122"/>
            </a:endParaRPr>
          </a:p>
        </p:txBody>
      </p:sp>
      <p:sp>
        <p:nvSpPr>
          <p:cNvPr id="9" name="Oval 5"/>
          <p:cNvSpPr/>
          <p:nvPr>
            <p:custDataLst>
              <p:tags r:id="rId16"/>
            </p:custDataLst>
          </p:nvPr>
        </p:nvSpPr>
        <p:spPr>
          <a:xfrm>
            <a:off x="4179570" y="5158105"/>
            <a:ext cx="542925" cy="513080"/>
          </a:xfrm>
          <a:prstGeom prst="ellipse">
            <a:avLst/>
          </a:prstGeom>
          <a:noFill/>
          <a:ln w="28575" cap="flat" cmpd="sng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Times New Roman" panose="02020603050405020304" pitchFamily="18" charset="0"/>
              <a:ea typeface="华文隶书" pitchFamily="2" charset="-122"/>
            </a:endParaRPr>
          </a:p>
        </p:txBody>
      </p:sp>
      <p:sp>
        <p:nvSpPr>
          <p:cNvPr id="11" name="Oval 5"/>
          <p:cNvSpPr/>
          <p:nvPr>
            <p:custDataLst>
              <p:tags r:id="rId17"/>
            </p:custDataLst>
          </p:nvPr>
        </p:nvSpPr>
        <p:spPr>
          <a:xfrm>
            <a:off x="4973320" y="4494530"/>
            <a:ext cx="367030" cy="264160"/>
          </a:xfrm>
          <a:prstGeom prst="ellipse">
            <a:avLst/>
          </a:prstGeom>
          <a:noFill/>
          <a:ln w="28575" cap="flat" cmpd="sng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Times New Roman" panose="02020603050405020304" pitchFamily="18" charset="0"/>
              <a:ea typeface="华文隶书" pitchFamily="2" charset="-122"/>
            </a:endParaRPr>
          </a:p>
        </p:txBody>
      </p:sp>
      <p:sp>
        <p:nvSpPr>
          <p:cNvPr id="7" name="页脚占位符 6"/>
          <p:cNvSpPr>
            <a:spLocks noGrp="1"/>
          </p:cNvSpPr>
          <p:nvPr>
            <p:ph type="ftr" sz="quarter" idx="11"/>
            <p:custDataLst>
              <p:tags r:id="rId18"/>
            </p:custDataLst>
          </p:nvPr>
        </p:nvSpPr>
        <p:spPr/>
        <p:txBody>
          <a:bodyPr/>
          <a:lstStyle/>
          <a:p>
            <a:r>
              <a:rPr lang="zh-CN" altLang="en-US"/>
              <a:t>语文能力风暴</a:t>
            </a:r>
            <a:endParaRPr lang="zh-CN" altLang="en-US"/>
          </a:p>
        </p:txBody>
      </p:sp>
    </p:spTree>
    <p:custDataLst>
      <p:tags r:id="rId19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dur="8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7" presetClass="entr" presetSubtype="0" dur="8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4" dur="80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5" dur="80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80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1" presetClass="entr" presetSubtype="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770" decel="100000"/>
                                        <p:tgtEl>
                                          <p:spTgt spid="1434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8" dur="770" decel="100000"/>
                                        <p:tgtEl>
                                          <p:spTgt spid="14341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29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4341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30" dur="770" fill="hold"/>
                                        <p:tgtEl>
                                          <p:spTgt spid="143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31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43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32" dur="770" fill="hold"/>
                                        <p:tgtEl>
                                          <p:spTgt spid="143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33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43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34" presetID="51" presetClass="entr" presetSubtype="0" dur="2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770" decel="100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7" dur="770" decel="100000"/>
                                        <p:tgtEl>
                                          <p:spTgt spid="5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38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39" dur="77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40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41" dur="77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42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43" presetID="51" presetClass="entr" presetSubtype="0" dur="2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770" decel="100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6" dur="770" decel="100000"/>
                                        <p:tgtEl>
                                          <p:spTgt spid="6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47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48" dur="77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49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50" dur="77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51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52" presetID="51" presetClass="entr" presetSubtype="0" dur="2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770" decel="100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5" dur="770" decel="100000"/>
                                        <p:tgtEl>
                                          <p:spTgt spid="4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56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57" dur="77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58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59" dur="77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60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61" presetID="37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900" decel="100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 nodeType="clickPar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7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900" decel="100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" presetID="37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900" decel="100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1" presetID="37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900" decel="100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14341" grpId="0"/>
      <p:bldP spid="5" grpId="0"/>
      <p:bldP spid="6" grpId="0"/>
      <p:bldP spid="4" grpId="0"/>
      <p:bldP spid="10" grpId="0"/>
      <p:bldP spid="12" grpId="0"/>
      <p:bldP spid="9" grpId="0"/>
      <p:bldP spid="11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5" name="Text Box 10"/>
          <p:cNvSpPr txBox="1"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9229573" y="1408794"/>
            <a:ext cx="390676" cy="10017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eaVert" wrap="square" anchor="ctr" anchorCtr="0">
            <a:no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 eaLnBrk="1" hangingPunct="1"/>
            <a:r>
              <a:rPr lang="zh-CN" altLang="en-US" sz="2000" b="1" baseline="0">
                <a:solidFill>
                  <a:schemeClr val="accent1"/>
                </a:solidFill>
                <a:latin typeface="Arial" pitchFamily="34" charset="0"/>
                <a:ea typeface="隶书" panose="02010509060101010101" pitchFamily="49" charset="-122"/>
              </a:rPr>
              <a:t>第三章</a:t>
            </a:r>
            <a:endParaRPr lang="zh-CN" altLang="en-US" sz="2000" b="1" baseline="0">
              <a:solidFill>
                <a:schemeClr val="accent1"/>
              </a:solidFill>
              <a:latin typeface="Arial" pitchFamily="34" charset="0"/>
              <a:ea typeface="隶书" panose="02010509060101010101" pitchFamily="49" charset="-122"/>
            </a:endParaRPr>
          </a:p>
        </p:txBody>
      </p:sp>
      <p:sp>
        <p:nvSpPr>
          <p:cNvPr id="7" name="标题 6"/>
          <p:cNvSpPr>
            <a:spLocks noGrp="1"/>
          </p:cNvSpPr>
          <p:nvPr>
            <p:ph type="title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文本感知</a:t>
            </a:r>
            <a:endParaRPr lang="zh-CN" altLang="en-US"/>
          </a:p>
        </p:txBody>
      </p:sp>
      <p:sp>
        <p:nvSpPr>
          <p:cNvPr id="2" name="页脚占位符 1"/>
          <p:cNvSpPr>
            <a:spLocks noGrp="1"/>
          </p:cNvSpPr>
          <p:nvPr>
            <p:ph type="ftr" sz="quarter" idx="4294967295"/>
            <p:custDataLst>
              <p:tags r:id="rId6"/>
            </p:custDataLst>
          </p:nvPr>
        </p:nvSpPr>
        <p:spPr>
          <a:xfrm>
            <a:off x="4116000" y="6349833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语文能力风暴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4"/>
          </p:custDataLst>
        </p:nvPr>
      </p:nvGrpSpPr>
      <p:grpSpPr>
        <a:xfrm>
          <a:off x="0" y="0"/>
          <a:ext cx="0" cy="0"/>
        </a:xfrm>
      </p:grpSpPr>
      <p:sp>
        <p:nvSpPr>
          <p:cNvPr id="5" name="标题 4"/>
          <p:cNvSpPr>
            <a:spLocks noGrp="1"/>
          </p:cNvSpPr>
          <p:nvPr>
            <p:ph type="title"/>
            <p:custDataLst>
              <p:tags r:id="rId5"/>
            </p:custDataLst>
          </p:nvPr>
        </p:nvSpPr>
        <p:spPr>
          <a:xfrm>
            <a:off x="473710" y="167640"/>
            <a:ext cx="11037570" cy="633095"/>
          </a:xfrm>
        </p:spPr>
        <p:txBody>
          <a:bodyPr>
            <a:normAutofit fontScale="90000"/>
          </a:bodyPr>
          <a:lstStyle/>
          <a:p>
            <a:r>
              <a:rPr lang="zh-CN" altLang="zh-CN" sz="3555">
                <a:solidFill>
                  <a:schemeClr val="bg1"/>
                </a:solidFill>
              </a:rPr>
              <a:t>题目解析</a:t>
            </a:r>
            <a:endParaRPr lang="zh-CN" altLang="zh-CN" sz="3555">
              <a:solidFill>
                <a:schemeClr val="bg1"/>
              </a:solidFill>
            </a:endParaRPr>
          </a:p>
        </p:txBody>
      </p:sp>
      <p:sp>
        <p:nvSpPr>
          <p:cNvPr id="26" name="文本框 25"/>
          <p:cNvSpPr txBox="1"/>
          <p:nvPr>
            <p:custDataLst>
              <p:tags r:id="rId6"/>
            </p:custDataLst>
          </p:nvPr>
        </p:nvSpPr>
        <p:spPr>
          <a:xfrm>
            <a:off x="1256030" y="1970405"/>
            <a:ext cx="7429499" cy="107632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200" b="1" smtClean="0">
                <a:solidFill>
                  <a:srgbClr val="FF0000"/>
                </a:solidFill>
                <a:latin typeface="华文新魏" panose="02010800040101010101" pitchFamily="2" charset="-122"/>
                <a:ea typeface="华文新魏" panose="02010800040101010101" pitchFamily="2" charset="-122"/>
              </a:rPr>
              <a:t>烛之武                 退                  </a:t>
            </a:r>
            <a:r>
              <a:rPr lang="en-US" altLang="zh-CN" sz="3200" b="1" smtClean="0">
                <a:solidFill>
                  <a:srgbClr val="FF0000"/>
                </a:solidFill>
                <a:latin typeface="华文新魏" panose="02010800040101010101" pitchFamily="2" charset="-122"/>
                <a:ea typeface="华文新魏" panose="02010800040101010101" pitchFamily="2" charset="-122"/>
              </a:rPr>
              <a:t>       </a:t>
            </a:r>
            <a:r>
              <a:rPr lang="zh-CN" altLang="en-US" sz="3200" b="1" smtClean="0">
                <a:solidFill>
                  <a:srgbClr val="FF0000"/>
                </a:solidFill>
                <a:latin typeface="华文新魏" panose="02010800040101010101" pitchFamily="2" charset="-122"/>
                <a:ea typeface="华文新魏" panose="02010800040101010101" pitchFamily="2" charset="-122"/>
              </a:rPr>
              <a:t>秦师</a:t>
            </a:r>
            <a:endParaRPr lang="zh-CN" altLang="en-US" sz="3200" b="1">
              <a:solidFill>
                <a:srgbClr val="FF0000"/>
              </a:solidFill>
              <a:latin typeface="华文新魏" panose="02010800040101010101" pitchFamily="2" charset="-122"/>
              <a:ea typeface="华文新魏" panose="02010800040101010101" pitchFamily="2" charset="-122"/>
            </a:endParaRPr>
          </a:p>
        </p:txBody>
      </p:sp>
      <p:sp>
        <p:nvSpPr>
          <p:cNvPr id="24" name="文本框 23"/>
          <p:cNvSpPr txBox="1"/>
          <p:nvPr>
            <p:custDataLst>
              <p:tags r:id="rId7"/>
            </p:custDataLst>
          </p:nvPr>
        </p:nvSpPr>
        <p:spPr>
          <a:xfrm>
            <a:off x="2065661" y="2599189"/>
            <a:ext cx="122363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mtClean="0">
                <a:solidFill>
                  <a:srgbClr val="4D453F"/>
                </a:solidFill>
                <a:latin typeface="微软雅黑" panose="020b0503020204020204" charset="-122"/>
                <a:ea typeface="微软雅黑"/>
                <a:sym typeface="+mn-ea"/>
              </a:rPr>
              <a:t>核心人物</a:t>
            </a:r>
            <a:endParaRPr lang="zh-CN" altLang="en-US" sz="2000">
              <a:solidFill>
                <a:srgbClr val="4D453F"/>
              </a:solidFill>
              <a:latin typeface="微软雅黑" panose="020b0503020204020204" charset="-122"/>
              <a:ea typeface="微软雅黑"/>
              <a:sym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8"/>
            </p:custDataLst>
          </p:nvPr>
        </p:nvSpPr>
        <p:spPr>
          <a:xfrm>
            <a:off x="6481162" y="2598753"/>
            <a:ext cx="31670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mtClean="0">
                <a:solidFill>
                  <a:srgbClr val="4D453F"/>
                </a:solidFill>
                <a:latin typeface="微软雅黑" panose="020b0503020204020204" charset="-122"/>
                <a:ea typeface="微软雅黑"/>
                <a:sym typeface="+mn-ea"/>
              </a:rPr>
              <a:t>退，使动，使</a:t>
            </a:r>
            <a:r>
              <a:rPr lang="en-US" altLang="zh-CN" sz="2000" smtClean="0">
                <a:solidFill>
                  <a:srgbClr val="4D453F"/>
                </a:solidFill>
                <a:latin typeface="微软雅黑" panose="020b0503020204020204" charset="-122"/>
                <a:ea typeface="微软雅黑"/>
                <a:sym typeface="+mn-ea"/>
              </a:rPr>
              <a:t>……</a:t>
            </a:r>
            <a:r>
              <a:rPr lang="zh-CN" altLang="en-US" sz="2000" smtClean="0">
                <a:solidFill>
                  <a:srgbClr val="4D453F"/>
                </a:solidFill>
                <a:latin typeface="微软雅黑" panose="020b0503020204020204" charset="-122"/>
                <a:ea typeface="微软雅黑"/>
                <a:sym typeface="+mn-ea"/>
              </a:rPr>
              <a:t>撤退</a:t>
            </a:r>
            <a:endParaRPr lang="zh-CN" altLang="en-US" sz="2000">
              <a:solidFill>
                <a:srgbClr val="4D453F"/>
              </a:solidFill>
              <a:latin typeface="微软雅黑" panose="020b0503020204020204" charset="-122"/>
              <a:ea typeface="微软雅黑"/>
              <a:sym typeface="+mn-ea"/>
            </a:endParaRPr>
          </a:p>
        </p:txBody>
      </p:sp>
      <p:sp>
        <p:nvSpPr>
          <p:cNvPr id="17" name="文本框 16"/>
          <p:cNvSpPr txBox="1"/>
          <p:nvPr>
            <p:custDataLst>
              <p:tags r:id="rId9"/>
            </p:custDataLst>
          </p:nvPr>
        </p:nvSpPr>
        <p:spPr>
          <a:xfrm>
            <a:off x="3890645" y="1360804"/>
            <a:ext cx="290134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mtClean="0">
                <a:solidFill>
                  <a:srgbClr val="4D453F"/>
                </a:solidFill>
                <a:latin typeface="微软雅黑" panose="020b0503020204020204" charset="-122"/>
                <a:ea typeface="微软雅黑"/>
              </a:rPr>
              <a:t>师：军队</a:t>
            </a:r>
            <a:endParaRPr lang="en-US" altLang="zh-CN" sz="2000" smtClean="0">
              <a:solidFill>
                <a:srgbClr val="4D453F"/>
              </a:solidFill>
              <a:latin typeface="微软雅黑" panose="020b0503020204020204" charset="-122"/>
              <a:ea typeface="微软雅黑"/>
            </a:endParaRPr>
          </a:p>
          <a:p>
            <a:r>
              <a:rPr lang="zh-CN" altLang="en-US" sz="2000" smtClean="0">
                <a:solidFill>
                  <a:srgbClr val="4D453F"/>
                </a:solidFill>
                <a:latin typeface="微软雅黑" panose="020b0503020204020204" charset="-122"/>
                <a:ea typeface="微软雅黑"/>
              </a:rPr>
              <a:t>一</a:t>
            </a:r>
            <a:r>
              <a:rPr lang="zh-CN" altLang="en-US" sz="2000">
                <a:solidFill>
                  <a:srgbClr val="4D453F"/>
                </a:solidFill>
                <a:latin typeface="微软雅黑" panose="020b0503020204020204" charset="-122"/>
                <a:ea typeface="微软雅黑"/>
              </a:rPr>
              <a:t>人与万人，力量悬殊，充满</a:t>
            </a:r>
            <a:r>
              <a:rPr lang="zh-CN" altLang="en-US" sz="2000" smtClean="0">
                <a:solidFill>
                  <a:srgbClr val="4D453F"/>
                </a:solidFill>
                <a:latin typeface="微软雅黑" panose="020b0503020204020204" charset="-122"/>
                <a:ea typeface="微软雅黑"/>
              </a:rPr>
              <a:t>悬念，胆大有谋略</a:t>
            </a:r>
            <a:endParaRPr lang="zh-CN" altLang="en-US" sz="2000">
              <a:solidFill>
                <a:srgbClr val="4D453F"/>
              </a:solidFill>
              <a:latin typeface="微软雅黑" panose="020b0503020204020204" charset="-122"/>
              <a:ea typeface="微软雅黑"/>
            </a:endParaRPr>
          </a:p>
        </p:txBody>
      </p:sp>
      <p:pic>
        <p:nvPicPr>
          <p:cNvPr id="9" name="图片 8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71307" y="904875"/>
            <a:ext cx="4140048" cy="4140048"/>
          </a:xfrm>
          <a:prstGeom prst="rect">
            <a:avLst/>
          </a:prstGeom>
        </p:spPr>
      </p:pic>
      <p:sp>
        <p:nvSpPr>
          <p:cNvPr id="10" name="Freeform 5"/>
          <p:cNvSpPr>
            <a:spLocks noEditPoints="1"/>
          </p:cNvSpPr>
          <p:nvPr>
            <p:custDataLst>
              <p:tags r:id="rId12"/>
            </p:custDataLst>
          </p:nvPr>
        </p:nvSpPr>
        <p:spPr bwMode="auto">
          <a:xfrm>
            <a:off x="1682115" y="4614863"/>
            <a:ext cx="6770689" cy="1836737"/>
          </a:xfrm>
          <a:custGeom>
            <a:gdLst>
              <a:gd name="T0" fmla="*/ 9655 w 10018"/>
              <a:gd name="T1" fmla="*/ 383 h 2671"/>
              <a:gd name="T2" fmla="*/ 9483 w 10018"/>
              <a:gd name="T3" fmla="*/ 203 h 2671"/>
              <a:gd name="T4" fmla="*/ 4872 w 10018"/>
              <a:gd name="T5" fmla="*/ 2645 h 2671"/>
              <a:gd name="T6" fmla="*/ 5197 w 10018"/>
              <a:gd name="T7" fmla="*/ 1967 h 2671"/>
              <a:gd name="T8" fmla="*/ 4782 w 10018"/>
              <a:gd name="T9" fmla="*/ 1720 h 2671"/>
              <a:gd name="T10" fmla="*/ 4491 w 10018"/>
              <a:gd name="T11" fmla="*/ 1595 h 2671"/>
              <a:gd name="T12" fmla="*/ 4023 w 10018"/>
              <a:gd name="T13" fmla="*/ 1323 h 2671"/>
              <a:gd name="T14" fmla="*/ 5276 w 10018"/>
              <a:gd name="T15" fmla="*/ 1341 h 2671"/>
              <a:gd name="T16" fmla="*/ 5932 w 10018"/>
              <a:gd name="T17" fmla="*/ 1389 h 2671"/>
              <a:gd name="T18" fmla="*/ 8126 w 10018"/>
              <a:gd name="T19" fmla="*/ 1415 h 2671"/>
              <a:gd name="T20" fmla="*/ 8199 w 10018"/>
              <a:gd name="T21" fmla="*/ 1130 h 2671"/>
              <a:gd name="T22" fmla="*/ 8043 w 10018"/>
              <a:gd name="T23" fmla="*/ 885 h 2671"/>
              <a:gd name="T24" fmla="*/ 7730 w 10018"/>
              <a:gd name="T25" fmla="*/ 521 h 2671"/>
              <a:gd name="T26" fmla="*/ 8282 w 10018"/>
              <a:gd name="T27" fmla="*/ 531 h 2671"/>
              <a:gd name="T28" fmla="*/ 9141 w 10018"/>
              <a:gd name="T29" fmla="*/ 648 h 2671"/>
              <a:gd name="T30" fmla="*/ 9770 w 10018"/>
              <a:gd name="T31" fmla="*/ 383 h 2671"/>
              <a:gd name="T32" fmla="*/ 9590 w 10018"/>
              <a:gd name="T33" fmla="*/ 145 h 2671"/>
              <a:gd name="T34" fmla="*/ 9543 w 10018"/>
              <a:gd name="T35" fmla="*/ 77 h 2671"/>
              <a:gd name="T36" fmla="*/ 9422 w 10018"/>
              <a:gd name="T37" fmla="*/ 330 h 2671"/>
              <a:gd name="T38" fmla="*/ 9267 w 10018"/>
              <a:gd name="T39" fmla="*/ 465 h 2671"/>
              <a:gd name="T40" fmla="*/ 8569 w 10018"/>
              <a:gd name="T41" fmla="*/ 396 h 2671"/>
              <a:gd name="T42" fmla="*/ 7731 w 10018"/>
              <a:gd name="T43" fmla="*/ 369 h 2671"/>
              <a:gd name="T44" fmla="*/ 7254 w 10018"/>
              <a:gd name="T45" fmla="*/ 515 h 2671"/>
              <a:gd name="T46" fmla="*/ 7396 w 10018"/>
              <a:gd name="T47" fmla="*/ 769 h 2671"/>
              <a:gd name="T48" fmla="*/ 7534 w 10018"/>
              <a:gd name="T49" fmla="*/ 919 h 2671"/>
              <a:gd name="T50" fmla="*/ 7708 w 10018"/>
              <a:gd name="T51" fmla="*/ 1094 h 2671"/>
              <a:gd name="T52" fmla="*/ 7799 w 10018"/>
              <a:gd name="T53" fmla="*/ 1213 h 2671"/>
              <a:gd name="T54" fmla="*/ 6503 w 10018"/>
              <a:gd name="T55" fmla="*/ 1250 h 2671"/>
              <a:gd name="T56" fmla="*/ 5695 w 10018"/>
              <a:gd name="T57" fmla="*/ 1141 h 2671"/>
              <a:gd name="T58" fmla="*/ 4478 w 10018"/>
              <a:gd name="T59" fmla="*/ 1023 h 2671"/>
              <a:gd name="T60" fmla="*/ 3603 w 10018"/>
              <a:gd name="T61" fmla="*/ 1032 h 2671"/>
              <a:gd name="T62" fmla="*/ 3533 w 10018"/>
              <a:gd name="T63" fmla="*/ 1033 h 2671"/>
              <a:gd name="T64" fmla="*/ 3501 w 10018"/>
              <a:gd name="T65" fmla="*/ 1253 h 2671"/>
              <a:gd name="T66" fmla="*/ 3813 w 10018"/>
              <a:gd name="T67" fmla="*/ 1471 h 2671"/>
              <a:gd name="T68" fmla="*/ 4315 w 10018"/>
              <a:gd name="T69" fmla="*/ 1748 h 2671"/>
              <a:gd name="T70" fmla="*/ 4714 w 10018"/>
              <a:gd name="T71" fmla="*/ 1944 h 2671"/>
              <a:gd name="T72" fmla="*/ 5313 w 10018"/>
              <a:gd name="T73" fmla="*/ 2318 h 2671"/>
              <a:gd name="T74" fmla="*/ 5427 w 10018"/>
              <a:gd name="T75" fmla="*/ 2498 h 2671"/>
              <a:gd name="T76" fmla="*/ 9789 w 10018"/>
              <a:gd name="T77" fmla="*/ 118 h 2671"/>
              <a:gd name="T78" fmla="*/ 9971 w 10018"/>
              <a:gd name="T79" fmla="*/ 118 h 2671"/>
              <a:gd name="T80" fmla="*/ 5084 w 10018"/>
              <a:gd name="T81" fmla="*/ 2117 h 2671"/>
              <a:gd name="T82" fmla="*/ 5034 w 10018"/>
              <a:gd name="T83" fmla="*/ 1997 h 2671"/>
              <a:gd name="T84" fmla="*/ 5164 w 10018"/>
              <a:gd name="T85" fmla="*/ 2101 h 2671"/>
              <a:gd name="T86" fmla="*/ 4873 w 10018"/>
              <a:gd name="T87" fmla="*/ 2024 h 2671"/>
              <a:gd name="T88" fmla="*/ 4621 w 10018"/>
              <a:gd name="T89" fmla="*/ 1862 h 2671"/>
              <a:gd name="T90" fmla="*/ 4873 w 10018"/>
              <a:gd name="T91" fmla="*/ 2024 h 2671"/>
              <a:gd name="T92" fmla="*/ 9779 w 10018"/>
              <a:gd name="T93" fmla="*/ 533 h 2671"/>
              <a:gd name="T94" fmla="*/ 9786 w 10018"/>
              <a:gd name="T95" fmla="*/ 461 h 2671"/>
              <a:gd name="T96" fmla="*/ 5568 w 10018"/>
              <a:gd name="T97" fmla="*/ 2314 h 2671"/>
              <a:gd name="T98" fmla="*/ 5436 w 10018"/>
              <a:gd name="T99" fmla="*/ 2286 h 267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</a:cxnLst>
            <a:rect l="0" t="0" r="r" b="b"/>
            <a:pathLst>
              <a:path w="10018" h="2671">
                <a:moveTo>
                  <a:pt x="9483" y="203"/>
                </a:moveTo>
                <a:cubicBezTo>
                  <a:pt x="9608" y="238"/>
                  <a:pt x="9584" y="255"/>
                  <a:pt x="9655" y="383"/>
                </a:cubicBezTo>
                <a:cubicBezTo>
                  <a:pt x="9575" y="347"/>
                  <a:pt x="9594" y="380"/>
                  <a:pt x="9511" y="255"/>
                </a:cubicBezTo>
                <a:lnTo>
                  <a:pt x="9483" y="203"/>
                </a:lnTo>
                <a:close/>
                <a:moveTo>
                  <a:pt x="0" y="1759"/>
                </a:moveTo>
                <a:cubicBezTo>
                  <a:pt x="74" y="1837"/>
                  <a:pt x="4071" y="2606"/>
                  <a:pt x="4872" y="2645"/>
                </a:cubicBezTo>
                <a:cubicBezTo>
                  <a:pt x="5193" y="2661"/>
                  <a:pt x="6224" y="2671"/>
                  <a:pt x="5586" y="2181"/>
                </a:cubicBezTo>
                <a:cubicBezTo>
                  <a:pt x="5495" y="2111"/>
                  <a:pt x="5307" y="1972"/>
                  <a:pt x="5197" y="1967"/>
                </a:cubicBezTo>
                <a:lnTo>
                  <a:pt x="5075" y="1883"/>
                </a:lnTo>
                <a:cubicBezTo>
                  <a:pt x="5014" y="1811"/>
                  <a:pt x="4883" y="1739"/>
                  <a:pt x="4782" y="1720"/>
                </a:cubicBezTo>
                <a:cubicBezTo>
                  <a:pt x="4715" y="1720"/>
                  <a:pt x="4686" y="1713"/>
                  <a:pt x="4651" y="1653"/>
                </a:cubicBezTo>
                <a:lnTo>
                  <a:pt x="4491" y="1595"/>
                </a:lnTo>
                <a:lnTo>
                  <a:pt x="4418" y="1548"/>
                </a:lnTo>
                <a:cubicBezTo>
                  <a:pt x="4404" y="1394"/>
                  <a:pt x="4354" y="1554"/>
                  <a:pt x="4023" y="1323"/>
                </a:cubicBezTo>
                <a:cubicBezTo>
                  <a:pt x="3930" y="1259"/>
                  <a:pt x="3942" y="1302"/>
                  <a:pt x="3925" y="1158"/>
                </a:cubicBezTo>
                <a:cubicBezTo>
                  <a:pt x="4050" y="1160"/>
                  <a:pt x="5226" y="1314"/>
                  <a:pt x="5276" y="1341"/>
                </a:cubicBezTo>
                <a:cubicBezTo>
                  <a:pt x="5415" y="1307"/>
                  <a:pt x="5449" y="1346"/>
                  <a:pt x="5572" y="1372"/>
                </a:cubicBezTo>
                <a:cubicBezTo>
                  <a:pt x="5681" y="1395"/>
                  <a:pt x="5821" y="1394"/>
                  <a:pt x="5932" y="1389"/>
                </a:cubicBezTo>
                <a:lnTo>
                  <a:pt x="6630" y="1475"/>
                </a:lnTo>
                <a:cubicBezTo>
                  <a:pt x="6974" y="1432"/>
                  <a:pt x="7910" y="1667"/>
                  <a:pt x="8126" y="1415"/>
                </a:cubicBezTo>
                <a:cubicBezTo>
                  <a:pt x="8203" y="1404"/>
                  <a:pt x="8219" y="1348"/>
                  <a:pt x="8250" y="1287"/>
                </a:cubicBezTo>
                <a:lnTo>
                  <a:pt x="8199" y="1130"/>
                </a:lnTo>
                <a:cubicBezTo>
                  <a:pt x="8178" y="1039"/>
                  <a:pt x="8183" y="1091"/>
                  <a:pt x="8116" y="999"/>
                </a:cubicBezTo>
                <a:cubicBezTo>
                  <a:pt x="8092" y="966"/>
                  <a:pt x="8061" y="926"/>
                  <a:pt x="8043" y="885"/>
                </a:cubicBezTo>
                <a:cubicBezTo>
                  <a:pt x="7980" y="796"/>
                  <a:pt x="7835" y="658"/>
                  <a:pt x="7740" y="618"/>
                </a:cubicBezTo>
                <a:lnTo>
                  <a:pt x="7730" y="521"/>
                </a:lnTo>
                <a:lnTo>
                  <a:pt x="8233" y="547"/>
                </a:lnTo>
                <a:lnTo>
                  <a:pt x="8282" y="531"/>
                </a:lnTo>
                <a:cubicBezTo>
                  <a:pt x="8377" y="602"/>
                  <a:pt x="8586" y="571"/>
                  <a:pt x="8720" y="589"/>
                </a:cubicBezTo>
                <a:cubicBezTo>
                  <a:pt x="8883" y="612"/>
                  <a:pt x="8959" y="653"/>
                  <a:pt x="9141" y="648"/>
                </a:cubicBezTo>
                <a:cubicBezTo>
                  <a:pt x="9335" y="776"/>
                  <a:pt x="9557" y="648"/>
                  <a:pt x="9748" y="663"/>
                </a:cubicBezTo>
                <a:cubicBezTo>
                  <a:pt x="9827" y="577"/>
                  <a:pt x="9994" y="502"/>
                  <a:pt x="9770" y="383"/>
                </a:cubicBezTo>
                <a:lnTo>
                  <a:pt x="9741" y="373"/>
                </a:lnTo>
                <a:lnTo>
                  <a:pt x="9590" y="145"/>
                </a:lnTo>
                <a:lnTo>
                  <a:pt x="9741" y="68"/>
                </a:lnTo>
                <a:cubicBezTo>
                  <a:pt x="9666" y="62"/>
                  <a:pt x="9612" y="54"/>
                  <a:pt x="9543" y="77"/>
                </a:cubicBezTo>
                <a:cubicBezTo>
                  <a:pt x="9449" y="109"/>
                  <a:pt x="9478" y="115"/>
                  <a:pt x="9457" y="152"/>
                </a:cubicBezTo>
                <a:cubicBezTo>
                  <a:pt x="9372" y="175"/>
                  <a:pt x="9408" y="248"/>
                  <a:pt x="9422" y="330"/>
                </a:cubicBezTo>
                <a:cubicBezTo>
                  <a:pt x="9519" y="391"/>
                  <a:pt x="9541" y="436"/>
                  <a:pt x="9537" y="546"/>
                </a:cubicBezTo>
                <a:cubicBezTo>
                  <a:pt x="9374" y="522"/>
                  <a:pt x="9487" y="473"/>
                  <a:pt x="9267" y="465"/>
                </a:cubicBezTo>
                <a:cubicBezTo>
                  <a:pt x="9155" y="461"/>
                  <a:pt x="9046" y="449"/>
                  <a:pt x="8934" y="455"/>
                </a:cubicBezTo>
                <a:cubicBezTo>
                  <a:pt x="8684" y="466"/>
                  <a:pt x="8746" y="435"/>
                  <a:pt x="8569" y="396"/>
                </a:cubicBezTo>
                <a:cubicBezTo>
                  <a:pt x="8457" y="371"/>
                  <a:pt x="8305" y="411"/>
                  <a:pt x="8207" y="364"/>
                </a:cubicBezTo>
                <a:lnTo>
                  <a:pt x="7731" y="369"/>
                </a:lnTo>
                <a:lnTo>
                  <a:pt x="7492" y="413"/>
                </a:lnTo>
                <a:cubicBezTo>
                  <a:pt x="7369" y="433"/>
                  <a:pt x="7353" y="445"/>
                  <a:pt x="7254" y="515"/>
                </a:cubicBezTo>
                <a:lnTo>
                  <a:pt x="7243" y="654"/>
                </a:lnTo>
                <a:cubicBezTo>
                  <a:pt x="7316" y="736"/>
                  <a:pt x="7351" y="720"/>
                  <a:pt x="7396" y="769"/>
                </a:cubicBezTo>
                <a:cubicBezTo>
                  <a:pt x="7433" y="810"/>
                  <a:pt x="7415" y="817"/>
                  <a:pt x="7442" y="853"/>
                </a:cubicBezTo>
                <a:cubicBezTo>
                  <a:pt x="7491" y="919"/>
                  <a:pt x="7489" y="897"/>
                  <a:pt x="7534" y="919"/>
                </a:cubicBezTo>
                <a:cubicBezTo>
                  <a:pt x="7557" y="962"/>
                  <a:pt x="7542" y="950"/>
                  <a:pt x="7591" y="975"/>
                </a:cubicBezTo>
                <a:cubicBezTo>
                  <a:pt x="7625" y="1095"/>
                  <a:pt x="7640" y="1036"/>
                  <a:pt x="7708" y="1094"/>
                </a:cubicBezTo>
                <a:cubicBezTo>
                  <a:pt x="7760" y="1139"/>
                  <a:pt x="7715" y="1105"/>
                  <a:pt x="7748" y="1156"/>
                </a:cubicBezTo>
                <a:cubicBezTo>
                  <a:pt x="7780" y="1205"/>
                  <a:pt x="7759" y="1188"/>
                  <a:pt x="7799" y="1213"/>
                </a:cubicBezTo>
                <a:lnTo>
                  <a:pt x="7852" y="1363"/>
                </a:lnTo>
                <a:cubicBezTo>
                  <a:pt x="7656" y="1386"/>
                  <a:pt x="6604" y="1311"/>
                  <a:pt x="6503" y="1250"/>
                </a:cubicBezTo>
                <a:cubicBezTo>
                  <a:pt x="6478" y="1254"/>
                  <a:pt x="6007" y="1202"/>
                  <a:pt x="5954" y="1187"/>
                </a:cubicBezTo>
                <a:cubicBezTo>
                  <a:pt x="5808" y="1143"/>
                  <a:pt x="5867" y="1144"/>
                  <a:pt x="5695" y="1141"/>
                </a:cubicBezTo>
                <a:cubicBezTo>
                  <a:pt x="5600" y="1140"/>
                  <a:pt x="5507" y="1132"/>
                  <a:pt x="5420" y="1112"/>
                </a:cubicBezTo>
                <a:cubicBezTo>
                  <a:pt x="5105" y="1092"/>
                  <a:pt x="4786" y="1040"/>
                  <a:pt x="4478" y="1023"/>
                </a:cubicBezTo>
                <a:cubicBezTo>
                  <a:pt x="4264" y="1011"/>
                  <a:pt x="4036" y="949"/>
                  <a:pt x="3813" y="969"/>
                </a:cubicBezTo>
                <a:lnTo>
                  <a:pt x="3603" y="1032"/>
                </a:lnTo>
                <a:cubicBezTo>
                  <a:pt x="3595" y="1036"/>
                  <a:pt x="3585" y="1041"/>
                  <a:pt x="3577" y="1048"/>
                </a:cubicBezTo>
                <a:lnTo>
                  <a:pt x="3533" y="1033"/>
                </a:lnTo>
                <a:cubicBezTo>
                  <a:pt x="3394" y="1044"/>
                  <a:pt x="3374" y="1084"/>
                  <a:pt x="3401" y="1217"/>
                </a:cubicBezTo>
                <a:lnTo>
                  <a:pt x="3501" y="1253"/>
                </a:lnTo>
                <a:cubicBezTo>
                  <a:pt x="3523" y="1348"/>
                  <a:pt x="3566" y="1390"/>
                  <a:pt x="3662" y="1388"/>
                </a:cubicBezTo>
                <a:cubicBezTo>
                  <a:pt x="3710" y="1447"/>
                  <a:pt x="3734" y="1476"/>
                  <a:pt x="3813" y="1471"/>
                </a:cubicBezTo>
                <a:cubicBezTo>
                  <a:pt x="3849" y="1529"/>
                  <a:pt x="3819" y="1526"/>
                  <a:pt x="3921" y="1575"/>
                </a:cubicBezTo>
                <a:cubicBezTo>
                  <a:pt x="4090" y="1657"/>
                  <a:pt x="4162" y="1754"/>
                  <a:pt x="4315" y="1748"/>
                </a:cubicBezTo>
                <a:cubicBezTo>
                  <a:pt x="4417" y="1773"/>
                  <a:pt x="4375" y="1799"/>
                  <a:pt x="4461" y="1832"/>
                </a:cubicBezTo>
                <a:cubicBezTo>
                  <a:pt x="4531" y="1942"/>
                  <a:pt x="4618" y="1877"/>
                  <a:pt x="4714" y="1944"/>
                </a:cubicBezTo>
                <a:cubicBezTo>
                  <a:pt x="4834" y="2027"/>
                  <a:pt x="4687" y="2020"/>
                  <a:pt x="4887" y="2088"/>
                </a:cubicBezTo>
                <a:cubicBezTo>
                  <a:pt x="5046" y="2141"/>
                  <a:pt x="5136" y="2308"/>
                  <a:pt x="5313" y="2318"/>
                </a:cubicBezTo>
                <a:lnTo>
                  <a:pt x="5423" y="2367"/>
                </a:lnTo>
                <a:lnTo>
                  <a:pt x="5427" y="2498"/>
                </a:lnTo>
                <a:cubicBezTo>
                  <a:pt x="4281" y="2643"/>
                  <a:pt x="297" y="1508"/>
                  <a:pt x="0" y="1759"/>
                </a:cubicBezTo>
                <a:close/>
                <a:moveTo>
                  <a:pt x="9789" y="118"/>
                </a:moveTo>
                <a:cubicBezTo>
                  <a:pt x="9797" y="124"/>
                  <a:pt x="9784" y="154"/>
                  <a:pt x="9874" y="153"/>
                </a:cubicBezTo>
                <a:cubicBezTo>
                  <a:pt x="10018" y="152"/>
                  <a:pt x="9930" y="143"/>
                  <a:pt x="9971" y="118"/>
                </a:cubicBezTo>
                <a:cubicBezTo>
                  <a:pt x="9934" y="0"/>
                  <a:pt x="9818" y="17"/>
                  <a:pt x="9789" y="118"/>
                </a:cubicBezTo>
                <a:close/>
                <a:moveTo>
                  <a:pt x="5084" y="2117"/>
                </a:moveTo>
                <a:lnTo>
                  <a:pt x="5070" y="2113"/>
                </a:lnTo>
                <a:lnTo>
                  <a:pt x="5034" y="1997"/>
                </a:lnTo>
                <a:cubicBezTo>
                  <a:pt x="5125" y="2012"/>
                  <a:pt x="5284" y="2086"/>
                  <a:pt x="5330" y="2164"/>
                </a:cubicBezTo>
                <a:cubicBezTo>
                  <a:pt x="5228" y="2237"/>
                  <a:pt x="5220" y="2205"/>
                  <a:pt x="5164" y="2101"/>
                </a:cubicBezTo>
                <a:lnTo>
                  <a:pt x="5084" y="2117"/>
                </a:lnTo>
                <a:close/>
                <a:moveTo>
                  <a:pt x="4873" y="2024"/>
                </a:moveTo>
                <a:lnTo>
                  <a:pt x="4800" y="1964"/>
                </a:lnTo>
                <a:cubicBezTo>
                  <a:pt x="4682" y="1853"/>
                  <a:pt x="4735" y="1932"/>
                  <a:pt x="4621" y="1862"/>
                </a:cubicBezTo>
                <a:cubicBezTo>
                  <a:pt x="4749" y="1870"/>
                  <a:pt x="4725" y="1859"/>
                  <a:pt x="4836" y="1917"/>
                </a:cubicBezTo>
                <a:lnTo>
                  <a:pt x="4873" y="2024"/>
                </a:lnTo>
                <a:close/>
                <a:moveTo>
                  <a:pt x="9786" y="461"/>
                </a:moveTo>
                <a:lnTo>
                  <a:pt x="9779" y="533"/>
                </a:lnTo>
                <a:cubicBezTo>
                  <a:pt x="9565" y="604"/>
                  <a:pt x="9724" y="556"/>
                  <a:pt x="9662" y="520"/>
                </a:cubicBezTo>
                <a:cubicBezTo>
                  <a:pt x="9686" y="364"/>
                  <a:pt x="9615" y="389"/>
                  <a:pt x="9786" y="461"/>
                </a:cubicBezTo>
                <a:close/>
                <a:moveTo>
                  <a:pt x="5436" y="2286"/>
                </a:moveTo>
                <a:cubicBezTo>
                  <a:pt x="5454" y="2273"/>
                  <a:pt x="5483" y="2169"/>
                  <a:pt x="5568" y="2314"/>
                </a:cubicBezTo>
                <a:cubicBezTo>
                  <a:pt x="5540" y="2335"/>
                  <a:pt x="5614" y="2363"/>
                  <a:pt x="5507" y="2344"/>
                </a:cubicBezTo>
                <a:cubicBezTo>
                  <a:pt x="5390" y="2323"/>
                  <a:pt x="5465" y="2312"/>
                  <a:pt x="5436" y="2286"/>
                </a:cubicBezTo>
                <a:close/>
              </a:path>
            </a:pathLst>
          </a:custGeom>
          <a:solidFill>
            <a:srgbClr val="231915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ea typeface="微软雅黑"/>
            </a:endParaRPr>
          </a:p>
        </p:txBody>
      </p:sp>
      <p:sp>
        <p:nvSpPr>
          <p:cNvPr id="2" name="页脚占位符 1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/>
        <p:txBody>
          <a:bodyPr/>
          <a:lstStyle/>
          <a:p>
            <a:r>
              <a:rPr lang="zh-CN" altLang="en-US"/>
              <a:t>语文能力风暴</a:t>
            </a:r>
            <a:endParaRPr lang="zh-CN" altLang="en-US"/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4"/>
          </p:custDataLst>
        </p:nvPr>
      </p:nvGrpSpPr>
      <p:grpSpPr>
        <a:xfrm>
          <a:off x="0" y="0"/>
          <a:ext cx="0" cy="0"/>
        </a:xfrm>
      </p:grpSpPr>
      <p:sp>
        <p:nvSpPr>
          <p:cNvPr id="56" name="文本框 55"/>
          <p:cNvSpPr txBox="1"/>
          <p:nvPr>
            <p:custDataLst>
              <p:tags r:id="rId5"/>
            </p:custDataLst>
          </p:nvPr>
        </p:nvSpPr>
        <p:spPr>
          <a:xfrm>
            <a:off x="1270" y="307340"/>
            <a:ext cx="12057380" cy="737235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2800">
                <a:solidFill>
                  <a:schemeClr val="tx1">
                    <a:lumMod val="95000"/>
                    <a:lumOff val="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lt"/>
              </a:rPr>
              <a:t>    </a:t>
            </a:r>
            <a:r>
              <a:rPr lang="zh-CN" altLang="en-US" sz="2800">
                <a:solidFill>
                  <a:schemeClr val="tx1">
                    <a:lumMod val="95000"/>
                    <a:lumOff val="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cs typeface="楷体" panose="02010609060101010101" charset="-122"/>
                <a:sym typeface="+mn-lt"/>
              </a:rPr>
              <a:t>晋侯、秦伯围郑，</a:t>
            </a:r>
            <a:r>
              <a:rPr lang="zh-CN" altLang="en-US" sz="28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楷体" panose="02010609060101010101" charset="-122"/>
                <a:sym typeface="+mn-lt"/>
              </a:rPr>
              <a:t>以</a:t>
            </a:r>
            <a:r>
              <a:rPr lang="zh-CN" altLang="en-US" sz="2800">
                <a:solidFill>
                  <a:schemeClr val="tx1">
                    <a:lumMod val="95000"/>
                    <a:lumOff val="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cs typeface="楷体" panose="02010609060101010101" charset="-122"/>
                <a:sym typeface="+mn-lt"/>
              </a:rPr>
              <a:t>其</a:t>
            </a:r>
            <a:r>
              <a:rPr lang="zh-CN" altLang="en-US" sz="28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楷体" panose="02010609060101010101" charset="-122"/>
                <a:sym typeface="+mn-lt"/>
              </a:rPr>
              <a:t>无礼于晋</a:t>
            </a:r>
            <a:r>
              <a:rPr lang="zh-CN" altLang="en-US" sz="2800">
                <a:solidFill>
                  <a:schemeClr val="tx1">
                    <a:lumMod val="95000"/>
                    <a:lumOff val="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cs typeface="楷体" panose="02010609060101010101" charset="-122"/>
                <a:sym typeface="+mn-lt"/>
              </a:rPr>
              <a:t>，且</a:t>
            </a:r>
            <a:r>
              <a:rPr lang="zh-CN" altLang="en-US" sz="28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楷体" panose="02010609060101010101" charset="-122"/>
                <a:sym typeface="+mn-lt"/>
              </a:rPr>
              <a:t>贰</a:t>
            </a:r>
            <a:r>
              <a:rPr lang="zh-CN" altLang="en-US" sz="2800">
                <a:solidFill>
                  <a:schemeClr val="tx1">
                    <a:lumMod val="95000"/>
                    <a:lumOff val="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cs typeface="楷体" panose="02010609060101010101" charset="-122"/>
                <a:sym typeface="+mn-lt"/>
              </a:rPr>
              <a:t>于楚也。晋</a:t>
            </a:r>
            <a:r>
              <a:rPr lang="zh-CN" altLang="en-US" sz="28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楷体" panose="02010609060101010101" charset="-122"/>
                <a:sym typeface="+mn-lt"/>
              </a:rPr>
              <a:t>军</a:t>
            </a:r>
            <a:r>
              <a:rPr lang="zh-CN" altLang="en-US" sz="2800">
                <a:solidFill>
                  <a:schemeClr val="tx1">
                    <a:lumMod val="95000"/>
                    <a:lumOff val="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cs typeface="楷体" panose="02010609060101010101" charset="-122"/>
                <a:sym typeface="+mn-lt"/>
              </a:rPr>
              <a:t>函陵，秦</a:t>
            </a:r>
            <a:r>
              <a:rPr lang="zh-CN" altLang="en-US" sz="28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楷体" panose="02010609060101010101" charset="-122"/>
                <a:sym typeface="+mn-lt"/>
              </a:rPr>
              <a:t>军</a:t>
            </a:r>
            <a:r>
              <a:rPr lang="zh-CN" altLang="en-US" sz="2800">
                <a:solidFill>
                  <a:schemeClr val="tx1">
                    <a:lumMod val="95000"/>
                    <a:lumOff val="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cs typeface="楷体" panose="02010609060101010101" charset="-122"/>
                <a:sym typeface="+mn-lt"/>
              </a:rPr>
              <a:t>汜南。</a:t>
            </a:r>
            <a:endParaRPr lang="zh-CN" altLang="en-US" sz="2800">
              <a:solidFill>
                <a:schemeClr val="tx1">
                  <a:lumMod val="95000"/>
                  <a:lumOff val="5000"/>
                </a:schemeClr>
              </a:solidFill>
              <a:latin typeface="黑体" panose="02010609060101010101" pitchFamily="49" charset="-122"/>
              <a:ea typeface="黑体" panose="02010609060101010101" pitchFamily="49" charset="-122"/>
              <a:cs typeface="楷体" panose="02010609060101010101" charset="-122"/>
              <a:sym typeface="+mn-lt"/>
            </a:endParaRPr>
          </a:p>
        </p:txBody>
      </p:sp>
      <p:sp>
        <p:nvSpPr>
          <p:cNvPr id="6" name="文本框 5"/>
          <p:cNvSpPr txBox="1"/>
          <p:nvPr>
            <p:custDataLst>
              <p:tags r:id="rId6"/>
            </p:custDataLst>
          </p:nvPr>
        </p:nvSpPr>
        <p:spPr>
          <a:xfrm>
            <a:off x="721360" y="1044575"/>
            <a:ext cx="10970895" cy="2889885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720090" fontAlgn="auto">
              <a:lnSpc>
                <a:spcPct val="130000"/>
              </a:lnSpc>
            </a:pPr>
            <a:r>
              <a:rPr lang="zh-CN" altLang="en-US" sz="280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以：</a:t>
            </a:r>
            <a:r>
              <a:rPr lang="zh-CN" altLang="en-US" sz="28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因为。</a:t>
            </a:r>
            <a:endParaRPr lang="zh-CN" altLang="en-US" sz="2800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  <a:p>
            <a:pPr indent="720090" fontAlgn="auto">
              <a:lnSpc>
                <a:spcPct val="130000"/>
              </a:lnSpc>
            </a:pPr>
            <a:r>
              <a:rPr lang="zh-CN" altLang="en-US" sz="280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无礼于晋：</a:t>
            </a:r>
            <a:r>
              <a:rPr lang="zh-CN" altLang="en-US" sz="28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指晋文公早年出亡经过郑国时，郑国没有以应有的礼仪对待他。</a:t>
            </a:r>
            <a:r>
              <a:rPr lang="zh-CN" altLang="en-US" sz="28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（状语后置）</a:t>
            </a:r>
            <a:endParaRPr lang="zh-CN" altLang="en-US" sz="2800">
              <a:solidFill>
                <a:srgbClr val="0000CC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indent="720090" fontAlgn="auto">
              <a:lnSpc>
                <a:spcPct val="130000"/>
              </a:lnSpc>
            </a:pPr>
            <a:r>
              <a:rPr lang="zh-CN" altLang="en-US" sz="280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贰：</a:t>
            </a:r>
            <a:r>
              <a:rPr lang="zh-CN" altLang="en-US" sz="28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从属二主。（数词作动词）</a:t>
            </a:r>
            <a:endParaRPr lang="zh-CN" altLang="en-US" sz="280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indent="720090" algn="l" fontAlgn="auto">
              <a:lnSpc>
                <a:spcPct val="130000"/>
              </a:lnSpc>
              <a:buClrTx/>
              <a:buSzTx/>
              <a:buFontTx/>
            </a:pPr>
            <a:r>
              <a:rPr lang="zh-CN" altLang="en-US" sz="280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军：</a:t>
            </a:r>
            <a:r>
              <a:rPr lang="zh-CN" altLang="en-US" sz="28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驻扎。（名词作动词）</a:t>
            </a:r>
            <a:endParaRPr lang="zh-CN" altLang="en-US" sz="2800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lt"/>
            </a:endParaRPr>
          </a:p>
        </p:txBody>
      </p:sp>
      <p:sp>
        <p:nvSpPr>
          <p:cNvPr id="2" name="文本框 1"/>
          <p:cNvSpPr txBox="1"/>
          <p:nvPr>
            <p:custDataLst>
              <p:tags r:id="rId7"/>
            </p:custDataLst>
          </p:nvPr>
        </p:nvSpPr>
        <p:spPr>
          <a:xfrm>
            <a:off x="454660" y="3985260"/>
            <a:ext cx="11283315" cy="1383665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vert="horz"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28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lt"/>
              </a:rPr>
              <a:t>    </a:t>
            </a:r>
            <a:r>
              <a:rPr lang="zh-CN" altLang="en-US" sz="2800" b="1">
                <a:solidFill>
                  <a:srgbClr val="000099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晋文公和秦穆公围攻郑国，因为郑国曾对晋文公无礼</a:t>
            </a:r>
            <a:r>
              <a:rPr lang="zh-CN" altLang="en-US" sz="2800" b="1" smtClean="0">
                <a:solidFill>
                  <a:srgbClr val="000099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，并且</a:t>
            </a:r>
            <a:r>
              <a:rPr lang="zh-CN" altLang="en-US" sz="2800" b="1">
                <a:solidFill>
                  <a:srgbClr val="000099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依附于晋的同时又亲附于楚。晋军驻扎在函陵，秦军驻扎</a:t>
            </a:r>
            <a:r>
              <a:rPr lang="zh-CN" altLang="en-US" sz="2800" b="1" smtClean="0">
                <a:solidFill>
                  <a:srgbClr val="000099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在氾水</a:t>
            </a:r>
            <a:r>
              <a:rPr lang="zh-CN" altLang="en-US" sz="2800" b="1">
                <a:solidFill>
                  <a:srgbClr val="000099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的南面。  </a:t>
            </a:r>
            <a:r>
              <a:rPr lang="zh-CN" altLang="en-US" sz="28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lt"/>
              </a:rPr>
              <a:t>   </a:t>
            </a:r>
            <a:endParaRPr lang="zh-CN" altLang="en-US" sz="2800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lt"/>
            </a:endParaRPr>
          </a:p>
        </p:txBody>
      </p:sp>
      <p:sp>
        <p:nvSpPr>
          <p:cNvPr id="14351" name="文本框 14350"/>
          <p:cNvSpPr txBox="1"/>
          <p:nvPr>
            <p:custDataLst>
              <p:tags r:id="rId8"/>
            </p:custDataLst>
          </p:nvPr>
        </p:nvSpPr>
        <p:spPr>
          <a:xfrm>
            <a:off x="1282700" y="5629275"/>
            <a:ext cx="9392920" cy="478155"/>
          </a:xfrm>
          <a:prstGeom prst="rect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  <a:spcBef>
                <a:spcPct val="20000"/>
              </a:spcBef>
              <a:buClr>
                <a:schemeClr val="hlink"/>
              </a:buClr>
              <a:buSzPct val="75000"/>
              <a:buFont typeface="Wingdings" panose="05000000000000000000" pitchFamily="2" charset="2"/>
            </a:pPr>
            <a:r>
              <a:rPr lang="zh-CN" altLang="en-US" sz="2800" b="1">
                <a:solidFill>
                  <a:schemeClr val="bg1"/>
                </a:solidFill>
                <a:latin typeface="Times New Roman" panose="02020603050405020304" pitchFamily="18" charset="0"/>
                <a:ea typeface="黑体" panose="02010609060101010101" pitchFamily="49" charset="-122"/>
                <a:sym typeface="+mn-ea"/>
              </a:rPr>
              <a:t>介绍背景</a:t>
            </a:r>
            <a:r>
              <a:rPr lang="en-US" altLang="zh-CN" sz="2800" b="1">
                <a:solidFill>
                  <a:schemeClr val="bg1"/>
                </a:solidFill>
                <a:latin typeface="Times New Roman" panose="02020603050405020304" pitchFamily="18" charset="0"/>
                <a:ea typeface="黑体" panose="02010609060101010101" pitchFamily="49" charset="-122"/>
                <a:sym typeface="+mn-ea"/>
              </a:rPr>
              <a:t>——</a:t>
            </a:r>
            <a:r>
              <a:rPr lang="zh-CN" altLang="en-US" sz="2800" b="1">
                <a:solidFill>
                  <a:schemeClr val="bg1"/>
                </a:solidFill>
                <a:latin typeface="Times New Roman" panose="02020603050405020304" pitchFamily="18" charset="0"/>
                <a:ea typeface="黑体" panose="02010609060101010101" pitchFamily="49" charset="-122"/>
                <a:sym typeface="+mn-ea"/>
              </a:rPr>
              <a:t>晋秦围郑。开篇为下文的情节发展埋下伏笔。</a:t>
            </a:r>
            <a:endParaRPr lang="zh-CN" altLang="en-US" sz="2800" b="1">
              <a:solidFill>
                <a:schemeClr val="bg1"/>
              </a:solidFill>
              <a:latin typeface="Times New Roman" panose="02020603050405020304" pitchFamily="18" charset="0"/>
              <a:ea typeface="黑体" panose="02010609060101010101" pitchFamily="49" charset="-122"/>
              <a:sym typeface="+mn-ea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r>
              <a:rPr lang="zh-CN" altLang="en-US"/>
              <a:t>语文能力风暴</a:t>
            </a:r>
            <a:endParaRPr lang="zh-CN" altLang="en-US"/>
          </a:p>
        </p:txBody>
      </p:sp>
    </p:spTree>
    <p:custDataLst>
      <p:tags r:id="rId10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dur="75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75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7" presetClass="entr" presetSubtype="0" dur="8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2" dur="80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3" dur="80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80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  <p:cond evt="onBegin" delay="0">
                          <p:tn val="14"/>
                        </p:cond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3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  <p:cond evt="onBegin" delay="0">
                          <p:tn val="19"/>
                        </p:cond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8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4" dur="2000"/>
                                        <p:tgtEl>
                                          <p:spTgt spid="143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6" grpId="0"/>
      <p:bldP spid="6" grpId="0"/>
      <p:bldP spid="2" grpId="0"/>
      <p:bldP spid="14351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pic>
        <p:nvPicPr>
          <p:cNvPr id="46083" name="图片 3" descr="秦晋围郑示意图.png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2280139" y="861646"/>
            <a:ext cx="7731125" cy="481965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46084" name="图片 6" descr="秦晋围郑示意图 1.png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4495800" y="3733800"/>
            <a:ext cx="3333750" cy="19050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46085" name="图片 7" descr="秦晋围郑示意图 2.png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6705600" y="3657600"/>
            <a:ext cx="1652588" cy="195262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46082" name="Rectangle 2"/>
          <p:cNvSpPr>
            <a:spLocks noGrp="1"/>
          </p:cNvSpPr>
          <p:nvPr>
            <p:ph type="title" idx="4294967295"/>
            <p:custDataLst>
              <p:tags r:id="rId10"/>
            </p:custDataLst>
          </p:nvPr>
        </p:nvSpPr>
        <p:spPr>
          <a:xfrm>
            <a:off x="4323666" y="264795"/>
            <a:ext cx="3276600" cy="596900"/>
          </a:xfrm>
          <a:solidFill>
            <a:srgbClr val="002060"/>
          </a:solidFill>
        </p:spPr>
        <p:txBody>
          <a:bodyPr vert="horz" wrap="square" anchor="ctr"/>
          <a:lstStyle/>
          <a:p>
            <a:pPr eaLnBrk="1" hangingPunct="1"/>
            <a:r>
              <a:rPr lang="zh-CN" altLang="en-US" sz="3000">
                <a:solidFill>
                  <a:schemeClr val="bg1"/>
                </a:solidFill>
                <a:effectLst/>
                <a:latin typeface="楷体" panose="02010609060101010101" charset="-122"/>
                <a:ea typeface="楷体" panose="02010609060101010101" charset="-122"/>
              </a:rPr>
              <a:t>秦晋围郑示意图</a:t>
            </a:r>
            <a:endParaRPr lang="zh-CN" altLang="en-US" sz="3000">
              <a:solidFill>
                <a:schemeClr val="bg1"/>
              </a:solidFill>
              <a:effectLst/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2" name="页脚占位符 1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r>
              <a:rPr lang="zh-CN" altLang="en-US"/>
              <a:t>语文能力风暴</a:t>
            </a:r>
            <a:endParaRPr lang="zh-CN" altLang="en-US"/>
          </a:p>
        </p:txBody>
      </p:sp>
    </p:spTree>
    <p:custDataLst>
      <p:tags r:id="rId12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60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60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460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3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4608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4608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pic>
        <p:nvPicPr>
          <p:cNvPr id="2" name="图片 7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9947572" y="5072743"/>
            <a:ext cx="2244428" cy="1785257"/>
          </a:xfrm>
          <a:prstGeom prst="rect">
            <a:avLst/>
          </a:prstGeom>
        </p:spPr>
      </p:pic>
      <p:pic>
        <p:nvPicPr>
          <p:cNvPr id="47105" name="Picture 4" descr="图片2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14935" y="88900"/>
            <a:ext cx="5811520" cy="419544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48129" name="Picture 4" descr="图片3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5926455" y="2836545"/>
            <a:ext cx="6167120" cy="402145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r>
              <a:rPr lang="zh-CN" altLang="en-US"/>
              <a:t>语文能力风暴</a:t>
            </a:r>
            <a:endParaRPr lang="zh-CN" altLang="en-US"/>
          </a:p>
        </p:txBody>
      </p:sp>
    </p:spTree>
    <p:custDataLst>
      <p:tags r:id="rId10"/>
    </p:custDataLst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4"/>
          </p:custDataLst>
        </p:nvPr>
      </p:nvGrpSpPr>
      <p:grpSpPr>
        <a:xfrm>
          <a:off x="0" y="0"/>
          <a:ext cx="0" cy="0"/>
        </a:xfrm>
      </p:grpSpPr>
      <p:sp>
        <p:nvSpPr>
          <p:cNvPr id="29" name="文本框 28"/>
          <p:cNvSpPr txBox="1"/>
          <p:nvPr>
            <p:custDataLst>
              <p:tags r:id="rId5"/>
            </p:custDataLst>
          </p:nvPr>
        </p:nvSpPr>
        <p:spPr>
          <a:xfrm>
            <a:off x="661670" y="296545"/>
            <a:ext cx="11176000" cy="1383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2800">
                <a:solidFill>
                  <a:schemeClr val="tx1">
                    <a:lumMod val="95000"/>
                    <a:lumOff val="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lt"/>
              </a:rPr>
              <a:t>    </a:t>
            </a:r>
            <a:r>
              <a:rPr lang="zh-CN" altLang="en-US" sz="2800">
                <a:solidFill>
                  <a:schemeClr val="tx1">
                    <a:lumMod val="95000"/>
                    <a:lumOff val="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lt"/>
              </a:rPr>
              <a:t>佚之狐</a:t>
            </a:r>
            <a:r>
              <a:rPr lang="zh-CN" altLang="en-US" sz="28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lt"/>
              </a:rPr>
              <a:t>言于郑伯</a:t>
            </a:r>
            <a:r>
              <a:rPr lang="zh-CN" altLang="en-US" sz="2800">
                <a:solidFill>
                  <a:schemeClr val="tx1">
                    <a:lumMod val="95000"/>
                    <a:lumOff val="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lt"/>
              </a:rPr>
              <a:t>曰：</a:t>
            </a:r>
            <a:r>
              <a:rPr lang="en-US" altLang="zh-CN" sz="2800">
                <a:solidFill>
                  <a:schemeClr val="tx1">
                    <a:lumMod val="95000"/>
                    <a:lumOff val="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lt"/>
              </a:rPr>
              <a:t>“</a:t>
            </a:r>
            <a:r>
              <a:rPr lang="zh-CN" altLang="en-US" sz="2800">
                <a:solidFill>
                  <a:schemeClr val="tx1">
                    <a:lumMod val="95000"/>
                    <a:lumOff val="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lt"/>
              </a:rPr>
              <a:t>国危矣，若</a:t>
            </a:r>
            <a:r>
              <a:rPr lang="zh-CN" altLang="en-US" sz="28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lt"/>
              </a:rPr>
              <a:t>使</a:t>
            </a:r>
            <a:r>
              <a:rPr lang="zh-CN" altLang="en-US" sz="2800">
                <a:solidFill>
                  <a:schemeClr val="tx1">
                    <a:lumMod val="95000"/>
                    <a:lumOff val="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lt"/>
              </a:rPr>
              <a:t>烛之武见秦君，</a:t>
            </a:r>
            <a:r>
              <a:rPr lang="zh-CN" altLang="en-US" sz="28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lt"/>
              </a:rPr>
              <a:t>师</a:t>
            </a:r>
            <a:r>
              <a:rPr lang="zh-CN" altLang="en-US" sz="2800">
                <a:solidFill>
                  <a:schemeClr val="tx1">
                    <a:lumMod val="95000"/>
                    <a:lumOff val="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lt"/>
              </a:rPr>
              <a:t>必退。”公从之。</a:t>
            </a:r>
            <a:r>
              <a:rPr lang="zh-CN" altLang="en-US" sz="28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lt"/>
              </a:rPr>
              <a:t>辞</a:t>
            </a:r>
            <a:r>
              <a:rPr lang="zh-CN" altLang="en-US" sz="2800">
                <a:solidFill>
                  <a:schemeClr val="tx1">
                    <a:lumMod val="95000"/>
                    <a:lumOff val="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lt"/>
              </a:rPr>
              <a:t>曰：“臣</a:t>
            </a:r>
            <a:r>
              <a:rPr lang="zh-CN" altLang="en-US" sz="28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lt"/>
              </a:rPr>
              <a:t>之壮</a:t>
            </a:r>
            <a:r>
              <a:rPr lang="zh-CN" altLang="en-US" sz="2800">
                <a:solidFill>
                  <a:schemeClr val="tx1">
                    <a:lumMod val="95000"/>
                    <a:lumOff val="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lt"/>
              </a:rPr>
              <a:t>也，</a:t>
            </a:r>
            <a:r>
              <a:rPr lang="zh-CN" altLang="en-US" sz="28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lt"/>
              </a:rPr>
              <a:t>犹</a:t>
            </a:r>
            <a:r>
              <a:rPr lang="zh-CN" altLang="en-US" sz="2800">
                <a:solidFill>
                  <a:schemeClr val="tx1">
                    <a:lumMod val="95000"/>
                    <a:lumOff val="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lt"/>
              </a:rPr>
              <a:t>不如人；今老矣，</a:t>
            </a:r>
            <a:r>
              <a:rPr lang="zh-CN" altLang="en-US" sz="28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lt"/>
              </a:rPr>
              <a:t>无能为也已</a:t>
            </a:r>
            <a:r>
              <a:rPr lang="zh-CN" altLang="en-US" sz="2800">
                <a:solidFill>
                  <a:schemeClr val="tx1">
                    <a:lumMod val="95000"/>
                    <a:lumOff val="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lt"/>
              </a:rPr>
              <a:t>。”</a:t>
            </a:r>
            <a:endParaRPr lang="zh-CN" altLang="en-US" sz="2800">
              <a:solidFill>
                <a:schemeClr val="tx1">
                  <a:lumMod val="95000"/>
                  <a:lumOff val="5000"/>
                </a:schemeClr>
              </a:solidFill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  <a:sym typeface="+mn-lt"/>
            </a:endParaRPr>
          </a:p>
        </p:txBody>
      </p:sp>
      <p:sp>
        <p:nvSpPr>
          <p:cNvPr id="2" name="文本框 1"/>
          <p:cNvSpPr txBox="1"/>
          <p:nvPr>
            <p:custDataLst>
              <p:tags r:id="rId6"/>
            </p:custDataLst>
          </p:nvPr>
        </p:nvSpPr>
        <p:spPr>
          <a:xfrm>
            <a:off x="806450" y="1680210"/>
            <a:ext cx="10577830" cy="2675255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711200" fontAlgn="auto">
              <a:lnSpc>
                <a:spcPct val="120000"/>
              </a:lnSpc>
            </a:pPr>
            <a:r>
              <a:rPr lang="zh-CN" altLang="en-US" sz="280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lt"/>
              </a:rPr>
              <a:t>言于郑伯：</a:t>
            </a:r>
            <a:r>
              <a:rPr lang="zh-CN" altLang="en-US" sz="28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lt"/>
              </a:rPr>
              <a:t>于郑伯言。（</a:t>
            </a:r>
            <a:r>
              <a:rPr lang="zh-CN" altLang="en-US" sz="28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状语后置</a:t>
            </a:r>
            <a:r>
              <a:rPr lang="zh-CN" altLang="en-US" sz="28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lt"/>
              </a:rPr>
              <a:t>）</a:t>
            </a:r>
            <a:r>
              <a:rPr lang="en-US" altLang="zh-CN" sz="28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lt"/>
              </a:rPr>
              <a:t>     </a:t>
            </a:r>
            <a:endParaRPr lang="en-US" altLang="zh-CN" sz="2800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lt"/>
            </a:endParaRPr>
          </a:p>
          <a:p>
            <a:pPr indent="711200" fontAlgn="auto">
              <a:lnSpc>
                <a:spcPct val="120000"/>
              </a:lnSpc>
            </a:pPr>
            <a:r>
              <a:rPr lang="zh-CN" altLang="en-US" sz="280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lt"/>
              </a:rPr>
              <a:t>使：</a:t>
            </a:r>
            <a:r>
              <a:rPr lang="zh-CN" altLang="en-US" sz="28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lt"/>
              </a:rPr>
              <a:t>派。</a:t>
            </a:r>
            <a:r>
              <a:rPr lang="en-US" altLang="zh-CN" sz="28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lt"/>
              </a:rPr>
              <a:t>           </a:t>
            </a:r>
            <a:r>
              <a:rPr lang="zh-CN" altLang="en-US" sz="280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lt"/>
              </a:rPr>
              <a:t>师：</a:t>
            </a:r>
            <a:r>
              <a:rPr lang="zh-CN" altLang="en-US" sz="28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lt"/>
              </a:rPr>
              <a:t>军队，指秦国军队。</a:t>
            </a:r>
            <a:endParaRPr lang="zh-CN" altLang="en-US" sz="2800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lt"/>
            </a:endParaRPr>
          </a:p>
          <a:p>
            <a:pPr indent="711200" fontAlgn="auto">
              <a:lnSpc>
                <a:spcPct val="120000"/>
              </a:lnSpc>
            </a:pPr>
            <a:r>
              <a:rPr lang="zh-CN" altLang="en-US" sz="280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lt"/>
              </a:rPr>
              <a:t>辞：</a:t>
            </a:r>
            <a:r>
              <a:rPr lang="zh-CN" altLang="en-US" sz="28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lt"/>
              </a:rPr>
              <a:t>推辞。</a:t>
            </a:r>
            <a:r>
              <a:rPr lang="en-US" altLang="zh-CN" sz="28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lt"/>
              </a:rPr>
              <a:t>         </a:t>
            </a:r>
            <a:r>
              <a:rPr lang="zh-CN" altLang="en-US" sz="280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lt"/>
              </a:rPr>
              <a:t>壮：</a:t>
            </a:r>
            <a:r>
              <a:rPr lang="zh-CN" altLang="en-US" sz="28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lt"/>
              </a:rPr>
              <a:t>壮年。古时男子三十为</a:t>
            </a:r>
            <a:r>
              <a:rPr lang="en-US" altLang="zh-CN" sz="28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lt"/>
              </a:rPr>
              <a:t>“</a:t>
            </a:r>
            <a:r>
              <a:rPr lang="zh-CN" altLang="en-US" sz="28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lt"/>
              </a:rPr>
              <a:t>壮</a:t>
            </a:r>
            <a:r>
              <a:rPr lang="en-US" altLang="zh-CN" sz="28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lt"/>
              </a:rPr>
              <a:t>”</a:t>
            </a:r>
            <a:endParaRPr lang="en-US" altLang="zh-CN" sz="2800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lt"/>
            </a:endParaRPr>
          </a:p>
          <a:p>
            <a:pPr indent="711200" fontAlgn="auto">
              <a:lnSpc>
                <a:spcPct val="120000"/>
              </a:lnSpc>
            </a:pPr>
            <a:r>
              <a:rPr lang="zh-CN" altLang="en-US" sz="280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lt"/>
              </a:rPr>
              <a:t>犹：</a:t>
            </a:r>
            <a:r>
              <a:rPr lang="zh-CN" altLang="en-US" sz="28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lt"/>
              </a:rPr>
              <a:t>尚且</a:t>
            </a:r>
            <a:r>
              <a:rPr lang="en-US" altLang="zh-CN" sz="28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lt"/>
              </a:rPr>
              <a:t>           </a:t>
            </a:r>
            <a:r>
              <a:rPr lang="zh-CN" altLang="en-US" sz="280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lt"/>
              </a:rPr>
              <a:t>无能为也已：</a:t>
            </a:r>
            <a:r>
              <a:rPr lang="zh-CN" altLang="en-US" sz="28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lt"/>
              </a:rPr>
              <a:t>不能干什么了。</a:t>
            </a:r>
            <a:endParaRPr lang="zh-CN" altLang="en-US" sz="2800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lt"/>
            </a:endParaRPr>
          </a:p>
          <a:p>
            <a:pPr indent="711200" fontAlgn="auto">
              <a:lnSpc>
                <a:spcPct val="120000"/>
              </a:lnSpc>
            </a:pPr>
            <a:r>
              <a:rPr lang="zh-CN" altLang="en-US" sz="280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lt"/>
              </a:rPr>
              <a:t>之：</a:t>
            </a:r>
            <a:r>
              <a:rPr lang="zh-CN" altLang="en-US" sz="28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lt"/>
              </a:rPr>
              <a:t>结构助词，用于主谓之间，取消句子独立性，不译。</a:t>
            </a:r>
            <a:endParaRPr lang="zh-CN" altLang="en-US" sz="2800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lt"/>
            </a:endParaRPr>
          </a:p>
        </p:txBody>
      </p:sp>
      <p:sp>
        <p:nvSpPr>
          <p:cNvPr id="3" name="文本框 2"/>
          <p:cNvSpPr txBox="1"/>
          <p:nvPr>
            <p:custDataLst>
              <p:tags r:id="rId7"/>
            </p:custDataLst>
          </p:nvPr>
        </p:nvSpPr>
        <p:spPr>
          <a:xfrm>
            <a:off x="454660" y="4431665"/>
            <a:ext cx="11283315" cy="2021840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vert="horz"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28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lt"/>
              </a:rPr>
              <a:t>    </a:t>
            </a:r>
            <a:r>
              <a:rPr lang="zh-CN" altLang="en-US" sz="2800" b="1">
                <a:solidFill>
                  <a:srgbClr val="000099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lt"/>
              </a:rPr>
              <a:t>佚之狐对郑文公说：“国家危险了，如果能派烛之武去见秦穆公，（秦国的）军队一定会撤退。”郑文公同意了。烛之武推辞说：“我年轻的时候，尚且不如别人；现在老了，不能干什么了。”</a:t>
            </a:r>
            <a:r>
              <a:rPr lang="zh-CN" altLang="en-US" sz="2800" b="1">
                <a:solidFill>
                  <a:srgbClr val="000099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 </a:t>
            </a:r>
            <a:r>
              <a:rPr lang="zh-CN" altLang="en-US" sz="28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lt"/>
              </a:rPr>
              <a:t>   </a:t>
            </a:r>
            <a:endParaRPr lang="zh-CN" altLang="en-US" sz="2800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lt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r>
              <a:rPr lang="zh-CN" altLang="en-US"/>
              <a:t>语文能力风暴</a:t>
            </a:r>
            <a:endParaRPr lang="zh-CN" altLang="en-US"/>
          </a:p>
        </p:txBody>
      </p:sp>
    </p:spTree>
    <p:custDataLst>
      <p:tags r:id="rId9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75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75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7" presetClass="entr" presetSubtype="0" dur="8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2" dur="80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3" dur="80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80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  <p:cond evt="onBegin" delay="0">
                          <p:tn val="14"/>
                        </p:cond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3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9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/>
      <p:bldP spid="2" grpId="0"/>
      <p:bldP spid="3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4"/>
          </p:custDataLst>
        </p:nvPr>
      </p:nvGrpSpPr>
      <p:grpSpPr>
        <a:xfrm>
          <a:off x="0" y="0"/>
          <a:ext cx="0" cy="0"/>
        </a:xfrm>
      </p:grpSpPr>
      <p:sp>
        <p:nvSpPr>
          <p:cNvPr id="29" name="文本框 28"/>
          <p:cNvSpPr txBox="1"/>
          <p:nvPr>
            <p:custDataLst>
              <p:tags r:id="rId5"/>
            </p:custDataLst>
          </p:nvPr>
        </p:nvSpPr>
        <p:spPr>
          <a:xfrm>
            <a:off x="481330" y="316230"/>
            <a:ext cx="11405870" cy="1383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800">
                <a:solidFill>
                  <a:schemeClr val="tx1">
                    <a:lumMod val="95000"/>
                    <a:lumOff val="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lt"/>
              </a:rPr>
              <a:t>公曰：“吾不能早用</a:t>
            </a:r>
            <a:r>
              <a:rPr lang="zh-CN" altLang="en-US" sz="28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lt"/>
              </a:rPr>
              <a:t>子</a:t>
            </a:r>
            <a:r>
              <a:rPr lang="zh-CN" altLang="en-US" sz="2800">
                <a:solidFill>
                  <a:schemeClr val="tx1">
                    <a:lumMod val="95000"/>
                    <a:lumOff val="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lt"/>
              </a:rPr>
              <a:t>，今急而求</a:t>
            </a:r>
            <a:r>
              <a:rPr lang="zh-CN" altLang="en-US" sz="28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lt"/>
              </a:rPr>
              <a:t>子</a:t>
            </a:r>
            <a:r>
              <a:rPr lang="zh-CN" altLang="en-US" sz="2800">
                <a:solidFill>
                  <a:schemeClr val="tx1">
                    <a:lumMod val="95000"/>
                    <a:lumOff val="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lt"/>
              </a:rPr>
              <a:t>，</a:t>
            </a:r>
            <a:r>
              <a:rPr lang="zh-CN" altLang="en-US" sz="28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lt"/>
              </a:rPr>
              <a:t>是寡人之过也</a:t>
            </a:r>
            <a:r>
              <a:rPr lang="zh-CN" altLang="en-US" sz="2800">
                <a:solidFill>
                  <a:schemeClr val="tx1">
                    <a:lumMod val="95000"/>
                    <a:lumOff val="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lt"/>
              </a:rPr>
              <a:t>。然郑亡，子亦有不利焉！”</a:t>
            </a:r>
            <a:r>
              <a:rPr lang="zh-CN" altLang="en-US" sz="28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lt"/>
              </a:rPr>
              <a:t>许</a:t>
            </a:r>
            <a:r>
              <a:rPr lang="zh-CN" altLang="en-US" sz="2800">
                <a:solidFill>
                  <a:schemeClr val="tx1">
                    <a:lumMod val="95000"/>
                    <a:lumOff val="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lt"/>
              </a:rPr>
              <a:t>之。 </a:t>
            </a:r>
            <a:endParaRPr lang="zh-CN" altLang="en-US" sz="2800">
              <a:solidFill>
                <a:schemeClr val="tx1">
                  <a:lumMod val="95000"/>
                  <a:lumOff val="5000"/>
                </a:schemeClr>
              </a:solidFill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  <a:sym typeface="+mn-lt"/>
            </a:endParaRPr>
          </a:p>
        </p:txBody>
      </p:sp>
      <p:sp>
        <p:nvSpPr>
          <p:cNvPr id="5" name="文本框 4"/>
          <p:cNvSpPr txBox="1"/>
          <p:nvPr>
            <p:custDataLst>
              <p:tags r:id="rId6"/>
            </p:custDataLst>
          </p:nvPr>
        </p:nvSpPr>
        <p:spPr>
          <a:xfrm>
            <a:off x="1106805" y="1699895"/>
            <a:ext cx="9979025" cy="2158365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sz="280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lt"/>
              </a:rPr>
              <a:t>子：</a:t>
            </a:r>
            <a:r>
              <a:rPr lang="zh-CN" sz="28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lt"/>
              </a:rPr>
              <a:t>古代对人的尊称，相当于</a:t>
            </a:r>
            <a:r>
              <a:rPr lang="en-US" altLang="zh-CN" sz="28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lt"/>
              </a:rPr>
              <a:t>“</a:t>
            </a:r>
            <a:r>
              <a:rPr lang="zh-CN" altLang="en-US" sz="28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lt"/>
              </a:rPr>
              <a:t>先生</a:t>
            </a:r>
            <a:r>
              <a:rPr lang="en-US" altLang="zh-CN" sz="28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lt"/>
              </a:rPr>
              <a:t>”</a:t>
            </a:r>
            <a:r>
              <a:rPr lang="zh-CN" altLang="en-US" sz="28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lt"/>
              </a:rPr>
              <a:t>。</a:t>
            </a:r>
            <a:endParaRPr lang="zh-CN" sz="2800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lt"/>
            </a:endParaRPr>
          </a:p>
          <a:p>
            <a:pPr>
              <a:lnSpc>
                <a:spcPct val="120000"/>
              </a:lnSpc>
            </a:pPr>
            <a:r>
              <a:rPr lang="zh-CN" sz="280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lt"/>
              </a:rPr>
              <a:t>是寡人之过也：</a:t>
            </a:r>
            <a:r>
              <a:rPr lang="zh-CN" sz="28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lt"/>
              </a:rPr>
              <a:t>这是我的过错。（是，代词，这。过，过错。   也，判断句的标志。）</a:t>
            </a:r>
            <a:endParaRPr lang="zh-CN" sz="2800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lt"/>
            </a:endParaRPr>
          </a:p>
          <a:p>
            <a:pPr>
              <a:lnSpc>
                <a:spcPct val="120000"/>
              </a:lnSpc>
            </a:pPr>
            <a:r>
              <a:rPr lang="zh-CN" sz="280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lt"/>
              </a:rPr>
              <a:t>许：</a:t>
            </a:r>
            <a:r>
              <a:rPr lang="zh-CN" sz="28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lt"/>
              </a:rPr>
              <a:t>答应</a:t>
            </a:r>
            <a:endParaRPr lang="zh-CN" sz="2800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lt"/>
            </a:endParaRPr>
          </a:p>
        </p:txBody>
      </p:sp>
      <p:sp>
        <p:nvSpPr>
          <p:cNvPr id="3" name="文本框 2"/>
          <p:cNvSpPr txBox="1"/>
          <p:nvPr>
            <p:custDataLst>
              <p:tags r:id="rId7"/>
            </p:custDataLst>
          </p:nvPr>
        </p:nvSpPr>
        <p:spPr>
          <a:xfrm>
            <a:off x="481330" y="3858260"/>
            <a:ext cx="11283315" cy="1525905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vert="horz"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28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lt"/>
              </a:rPr>
              <a:t>    </a:t>
            </a:r>
            <a:r>
              <a:rPr lang="zh-CN" altLang="en-US" sz="2800" b="1">
                <a:solidFill>
                  <a:srgbClr val="000099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郑文公说：“我没能及早重用您，现在由于情况危急而求您，这是我的过错。然而郑国灭亡了，对您也不利啊!”烛之武就答应了这件事。</a:t>
            </a:r>
            <a:r>
              <a:rPr lang="zh-CN" altLang="en-US" sz="2800">
                <a:sym typeface="+mn-ea"/>
              </a:rPr>
              <a:t>  </a:t>
            </a:r>
            <a:r>
              <a:rPr lang="zh-CN" altLang="en-US" sz="2800" b="1">
                <a:solidFill>
                  <a:srgbClr val="000099"/>
                </a:solidFill>
                <a:latin typeface="Times New Roman" panose="02020603050405020304" pitchFamily="18" charset="0"/>
                <a:ea typeface="黑体" panose="02010609060101010101" pitchFamily="49" charset="-122"/>
                <a:sym typeface="+mn-ea"/>
              </a:rPr>
              <a:t>   </a:t>
            </a:r>
            <a:r>
              <a:rPr lang="zh-CN" altLang="en-US" sz="2800" b="1">
                <a:solidFill>
                  <a:srgbClr val="000099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 </a:t>
            </a:r>
            <a:r>
              <a:rPr lang="zh-CN" altLang="en-US" sz="28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lt"/>
              </a:rPr>
              <a:t>   </a:t>
            </a:r>
            <a:endParaRPr lang="zh-CN" altLang="en-US" sz="2800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lt"/>
            </a:endParaRPr>
          </a:p>
        </p:txBody>
      </p:sp>
      <p:sp>
        <p:nvSpPr>
          <p:cNvPr id="14351" name="文本框 14350"/>
          <p:cNvSpPr txBox="1"/>
          <p:nvPr>
            <p:custDataLst>
              <p:tags r:id="rId8"/>
            </p:custDataLst>
          </p:nvPr>
        </p:nvSpPr>
        <p:spPr>
          <a:xfrm>
            <a:off x="1282700" y="5629275"/>
            <a:ext cx="5204460" cy="478155"/>
          </a:xfrm>
          <a:prstGeom prst="rect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  <a:spcBef>
                <a:spcPct val="20000"/>
              </a:spcBef>
              <a:buClr>
                <a:schemeClr val="hlink"/>
              </a:buClr>
              <a:buSzPct val="75000"/>
              <a:buFont typeface="Wingdings" panose="05000000000000000000" pitchFamily="2" charset="2"/>
            </a:pPr>
            <a:r>
              <a:rPr lang="zh-CN" altLang="en-US" sz="2800" b="1">
                <a:solidFill>
                  <a:schemeClr val="bg1"/>
                </a:solidFill>
                <a:latin typeface="Times New Roman" panose="02020603050405020304" pitchFamily="18" charset="0"/>
                <a:ea typeface="黑体" panose="02010609060101010101" pitchFamily="49" charset="-122"/>
                <a:sym typeface="+mn-ea"/>
              </a:rPr>
              <a:t>故事发展</a:t>
            </a:r>
            <a:r>
              <a:rPr lang="en-US" altLang="zh-CN" sz="2800" b="1">
                <a:solidFill>
                  <a:schemeClr val="bg1"/>
                </a:solidFill>
                <a:latin typeface="Times New Roman" panose="02020603050405020304" pitchFamily="18" charset="0"/>
                <a:ea typeface="黑体" panose="02010609060101010101" pitchFamily="49" charset="-122"/>
                <a:sym typeface="+mn-ea"/>
              </a:rPr>
              <a:t>——</a:t>
            </a:r>
            <a:r>
              <a:rPr lang="zh-CN" altLang="en-US" sz="2800" b="1">
                <a:solidFill>
                  <a:schemeClr val="bg1"/>
                </a:solidFill>
                <a:latin typeface="Times New Roman" panose="02020603050405020304" pitchFamily="18" charset="0"/>
                <a:ea typeface="黑体" panose="02010609060101010101" pitchFamily="49" charset="-122"/>
                <a:sym typeface="+mn-ea"/>
              </a:rPr>
              <a:t>烛之武临危受命。</a:t>
            </a:r>
            <a:endParaRPr lang="zh-CN" altLang="en-US" sz="2800" b="1">
              <a:solidFill>
                <a:schemeClr val="bg1"/>
              </a:solidFill>
              <a:latin typeface="Times New Roman" panose="02020603050405020304" pitchFamily="18" charset="0"/>
              <a:ea typeface="黑体" panose="02010609060101010101" pitchFamily="49" charset="-122"/>
              <a:sym typeface="+mn-ea"/>
            </a:endParaRPr>
          </a:p>
        </p:txBody>
      </p:sp>
      <p:sp>
        <p:nvSpPr>
          <p:cNvPr id="2" name="页脚占位符 1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r>
              <a:rPr lang="zh-CN" altLang="en-US"/>
              <a:t>语文能力风暴</a:t>
            </a:r>
            <a:endParaRPr lang="zh-CN" altLang="en-US"/>
          </a:p>
        </p:txBody>
      </p:sp>
    </p:spTree>
    <p:custDataLst>
      <p:tags r:id="rId10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75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75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7" presetClass="entr" presetSubtype="0" dur="8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2" dur="80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3" dur="80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80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  <p:cond evt="onBegin" delay="0">
                          <p:tn val="14"/>
                        </p:cond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3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9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  <p:cond evt="onBegin" delay="0">
                          <p:tn val="19"/>
                        </p:cond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8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4" dur="2000"/>
                                        <p:tgtEl>
                                          <p:spTgt spid="143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/>
      <p:bldP spid="5" grpId="0"/>
      <p:bldP spid="3" grpId="0"/>
      <p:bldP spid="14351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pic>
        <p:nvPicPr>
          <p:cNvPr id="2" name="图片 7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9947572" y="5072743"/>
            <a:ext cx="2244428" cy="1785257"/>
          </a:xfrm>
          <a:prstGeom prst="rect">
            <a:avLst/>
          </a:prstGeom>
        </p:spPr>
      </p:pic>
      <p:pic>
        <p:nvPicPr>
          <p:cNvPr id="49153" name="Picture 4" descr="图片4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42240" y="0"/>
            <a:ext cx="5721350" cy="387032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50177" name="Picture 4" descr="图片5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5963920" y="0"/>
            <a:ext cx="6030595" cy="461391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51201" name="Picture 4" descr="图片6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3684905" y="2644140"/>
            <a:ext cx="5506720" cy="421386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r>
              <a:rPr lang="zh-CN" altLang="en-US"/>
              <a:t>语文能力风暴</a:t>
            </a:r>
            <a:endParaRPr lang="zh-CN" altLang="en-US"/>
          </a:p>
        </p:txBody>
      </p:sp>
    </p:spTree>
    <p:custDataLst>
      <p:tags r:id="rId12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491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2000"/>
                                        <p:tgtEl>
                                          <p:spTgt spid="501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512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>
            <p:custDataLst>
              <p:tags r:id="rId3"/>
            </p:custDataLst>
          </p:nvPr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4"/>
              </a:rPr>
              <a:t>https://d.book118.com/475110101230011120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AS_UNIQUEID" val="1770"/>
</p:tagLst>
</file>

<file path=ppt/tags/tag2.xml><?xml version="1.0" encoding="utf-8"?>
<p:tagLst xmlns:p="http://schemas.openxmlformats.org/presentationml/2006/main">
  <p:tag name="AS_UNIQUEID" val="1771"/>
</p:tagLst>
</file>

<file path=ppt/tags/tag3.xml><?xml version="1.0" encoding="utf-8"?>
<p:tagLst xmlns:p="http://schemas.openxmlformats.org/presentationml/2006/main">
  <p:tag name="AS_UNIQUEID" val="1772"/>
</p:tagLst>
</file>

<file path=ppt/tags/tag4.xml><?xml version="1.0" encoding="utf-8"?>
<p:tagLst xmlns:p="http://schemas.openxmlformats.org/presentationml/2006/main">
  <p:tag name="AS_UNIQUEID" val="1773"/>
</p:tagLst>
</file>

<file path=ppt/tags/tag5.xml><?xml version="1.0" encoding="utf-8"?>
<p:tagLst xmlns:p="http://schemas.openxmlformats.org/presentationml/2006/main">
  <p:tag name="AS_UNIQUEID" val="1774"/>
</p:tagLst>
</file>

<file path=ppt/tags/tag6.xml><?xml version="1.0" encoding="utf-8"?>
<p:tagLst xmlns:p="http://schemas.openxmlformats.org/presentationml/2006/main">
  <p:tag name="AS_UNIQUEID" val="1775"/>
</p:tagLst>
</file>

<file path=ppt/tags/tag7.xml><?xml version="1.0" encoding="utf-8"?>
<p:tagLst xmlns:p="http://schemas.openxmlformats.org/presentationml/2006/main">
  <p:tag name="AS_UNIQUEID" val="1776"/>
</p:tagLst>
</file>

<file path=ppt/tags/tag8.xml><?xml version="1.0" encoding="utf-8"?>
<p:tagLst xmlns:p="http://schemas.openxmlformats.org/presentationml/2006/main">
  <p:tag name="AS_UNIQUEID" val="1777"/>
</p:tagLst>
</file>

<file path=ppt/tags/tag9.xml><?xml version="1.0" encoding="utf-8"?>
<p:tagLst xmlns:p="http://schemas.openxmlformats.org/presentationml/2006/main">
  <p:tag name="AS_UNIQUEID" val="1778"/>
</p:tagLst>
</file>

<file path=ppt/tags/tag10.xml><?xml version="1.0" encoding="utf-8"?>
<p:tagLst xmlns:p="http://schemas.openxmlformats.org/presentationml/2006/main">
  <p:tag name="AS_UNIQUEID" val="1779"/>
</p:tagLst>
</file>

<file path=ppt/tags/tag11.xml><?xml version="1.0" encoding="utf-8"?>
<p:tagLst xmlns:p="http://schemas.openxmlformats.org/presentationml/2006/main">
  <p:tag name="AS_UNIQUEID" val="1780"/>
</p:tagLst>
</file>

<file path=ppt/tags/tag12.xml><?xml version="1.0" encoding="utf-8"?>
<p:tagLst xmlns:p="http://schemas.openxmlformats.org/presentationml/2006/main">
  <p:tag name="AS_UNIQUEID" val="1781"/>
</p:tagLst>
</file>

<file path=ppt/tags/tag13.xml><?xml version="1.0" encoding="utf-8"?>
<p:tagLst xmlns:p="http://schemas.openxmlformats.org/presentationml/2006/main">
  <p:tag name="AS_UNIQUEID" val="1782"/>
</p:tagLst>
</file>

<file path=ppt/tags/tag14.xml><?xml version="1.0" encoding="utf-8"?>
<p:tagLst xmlns:p="http://schemas.openxmlformats.org/presentationml/2006/main">
  <p:tag name="AS_UNIQUEID" val="1783"/>
</p:tagLst>
</file>

<file path=ppt/tags/tag15.xml><?xml version="1.0" encoding="utf-8"?>
<p:tagLst xmlns:p="http://schemas.openxmlformats.org/presentationml/2006/main">
  <p:tag name="AS_UNIQUEID" val="1784"/>
</p:tagLst>
</file>

<file path=ppt/tags/tag16.xml><?xml version="1.0" encoding="utf-8"?>
<p:tagLst xmlns:p="http://schemas.openxmlformats.org/presentationml/2006/main">
  <p:tag name="AS_UNIQUEID" val="1785"/>
</p:tagLst>
</file>

<file path=ppt/tags/tag17.xml><?xml version="1.0" encoding="utf-8"?>
<p:tagLst xmlns:p="http://schemas.openxmlformats.org/presentationml/2006/main">
  <p:tag name="AS_UNIQUEID" val="1786"/>
</p:tagLst>
</file>

<file path=ppt/tags/tag18.xml><?xml version="1.0" encoding="utf-8"?>
<p:tagLst xmlns:p="http://schemas.openxmlformats.org/presentationml/2006/main">
  <p:tag name="AS_UNIQUEID" val="1787"/>
</p:tagLst>
</file>

<file path=ppt/tags/tag19.xml><?xml version="1.0" encoding="utf-8"?>
<p:tagLst xmlns:p="http://schemas.openxmlformats.org/presentationml/2006/main">
  <p:tag name="AS_UNIQUEID" val="1788"/>
</p:tagLst>
</file>

<file path=ppt/tags/tag20.xml><?xml version="1.0" encoding="utf-8"?>
<p:tagLst xmlns:p="http://schemas.openxmlformats.org/presentationml/2006/main">
  <p:tag name="AS_UNIQUEID" val="1789"/>
</p:tagLst>
</file>

<file path=ppt/tags/tag21.xml><?xml version="1.0" encoding="utf-8"?>
<p:tagLst xmlns:p="http://schemas.openxmlformats.org/presentationml/2006/main">
  <p:tag name="AS_UNIQUEID" val="1790"/>
</p:tagLst>
</file>

<file path=ppt/tags/tag22.xml><?xml version="1.0" encoding="utf-8"?>
<p:tagLst xmlns:p="http://schemas.openxmlformats.org/presentationml/2006/main">
  <p:tag name="AS_UNIQUEID" val="1791"/>
</p:tagLst>
</file>

<file path=ppt/tags/tag23.xml><?xml version="1.0" encoding="utf-8"?>
<p:tagLst xmlns:p="http://schemas.openxmlformats.org/presentationml/2006/main">
  <p:tag name="AS_UNIQUEID" val="1792"/>
</p:tagLst>
</file>

<file path=ppt/tags/tag24.xml><?xml version="1.0" encoding="utf-8"?>
<p:tagLst xmlns:p="http://schemas.openxmlformats.org/presentationml/2006/main">
  <p:tag name="AS_UNIQUEID" val="1793"/>
</p:tagLst>
</file>

<file path=ppt/tags/tag25.xml><?xml version="1.0" encoding="utf-8"?>
<p:tagLst xmlns:p="http://schemas.openxmlformats.org/presentationml/2006/main">
  <p:tag name="AS_UNIQUEID" val="1794"/>
</p:tagLst>
</file>

<file path=ppt/tags/tag26.xml><?xml version="1.0" encoding="utf-8"?>
<p:tagLst xmlns:p="http://schemas.openxmlformats.org/presentationml/2006/main">
  <p:tag name="AS_UNIQUEID" val="1795"/>
</p:tagLst>
</file>

<file path=ppt/tags/tag27.xml><?xml version="1.0" encoding="utf-8"?>
<p:tagLst xmlns:p="http://schemas.openxmlformats.org/presentationml/2006/main">
  <p:tag name="AS_UNIQUEID" val="1796"/>
</p:tagLst>
</file>

<file path=ppt/tags/tag28.xml><?xml version="1.0" encoding="utf-8"?>
<p:tagLst xmlns:p="http://schemas.openxmlformats.org/presentationml/2006/main">
  <p:tag name="AS_UNIQUEID" val="1797"/>
</p:tagLst>
</file>

<file path=ppt/tags/tag29.xml><?xml version="1.0" encoding="utf-8"?>
<p:tagLst xmlns:p="http://schemas.openxmlformats.org/presentationml/2006/main">
  <p:tag name="AS_UNIQUEID" val="1798"/>
</p:tagLst>
</file>

<file path=ppt/tags/tag30.xml><?xml version="1.0" encoding="utf-8"?>
<p:tagLst xmlns:p="http://schemas.openxmlformats.org/presentationml/2006/main">
  <p:tag name="AS_UNIQUEID" val="1799"/>
</p:tagLst>
</file>

<file path=ppt/tags/tag31.xml><?xml version="1.0" encoding="utf-8"?>
<p:tagLst xmlns:p="http://schemas.openxmlformats.org/presentationml/2006/main">
  <p:tag name="AS_UNIQUEID" val="1800"/>
</p:tagLst>
</file>

<file path=ppt/tags/tag32.xml><?xml version="1.0" encoding="utf-8"?>
<p:tagLst xmlns:p="http://schemas.openxmlformats.org/presentationml/2006/main">
  <p:tag name="AS_UNIQUEID" val="1801"/>
</p:tagLst>
</file>

<file path=ppt/tags/tag33.xml><?xml version="1.0" encoding="utf-8"?>
<p:tagLst xmlns:p="http://schemas.openxmlformats.org/presentationml/2006/main">
  <p:tag name="AS_UNIQUEID" val="1802"/>
</p:tagLst>
</file>

<file path=ppt/tags/tag34.xml><?xml version="1.0" encoding="utf-8"?>
<p:tagLst xmlns:p="http://schemas.openxmlformats.org/presentationml/2006/main">
  <p:tag name="AS_UNIQUEID" val="1803"/>
</p:tagLst>
</file>

<file path=ppt/tags/tag35.xml><?xml version="1.0" encoding="utf-8"?>
<p:tagLst xmlns:p="http://schemas.openxmlformats.org/presentationml/2006/main">
  <p:tag name="AS_UNIQUEID" val="1804"/>
</p:tagLst>
</file>

<file path=ppt/tags/tag36.xml><?xml version="1.0" encoding="utf-8"?>
<p:tagLst xmlns:p="http://schemas.openxmlformats.org/presentationml/2006/main">
  <p:tag name="AS_UNIQUEID" val="1805"/>
</p:tagLst>
</file>

<file path=ppt/tags/tag37.xml><?xml version="1.0" encoding="utf-8"?>
<p:tagLst xmlns:p="http://schemas.openxmlformats.org/presentationml/2006/main">
  <p:tag name="AS_UNIQUEID" val="1806"/>
</p:tagLst>
</file>

<file path=ppt/tags/tag38.xml><?xml version="1.0" encoding="utf-8"?>
<p:tagLst xmlns:p="http://schemas.openxmlformats.org/presentationml/2006/main">
  <p:tag name="AS_UNIQUEID" val="1807"/>
</p:tagLst>
</file>

<file path=ppt/tags/tag39.xml><?xml version="1.0" encoding="utf-8"?>
<p:tagLst xmlns:p="http://schemas.openxmlformats.org/presentationml/2006/main">
  <p:tag name="AS_UNIQUEID" val="1808"/>
</p:tagLst>
</file>

<file path=ppt/tags/tag40.xml><?xml version="1.0" encoding="utf-8"?>
<p:tagLst xmlns:p="http://schemas.openxmlformats.org/presentationml/2006/main">
  <p:tag name="AS_UNIQUEID" val="1809"/>
</p:tagLst>
</file>

<file path=ppt/tags/tag41.xml><?xml version="1.0" encoding="utf-8"?>
<p:tagLst xmlns:p="http://schemas.openxmlformats.org/presentationml/2006/main">
  <p:tag name="AS_UNIQUEID" val="1810"/>
</p:tagLst>
</file>

<file path=ppt/tags/tag42.xml><?xml version="1.0" encoding="utf-8"?>
<p:tagLst xmlns:p="http://schemas.openxmlformats.org/presentationml/2006/main">
  <p:tag name="AS_UNIQUEID" val="1811"/>
</p:tagLst>
</file>

<file path=ppt/tags/tag43.xml><?xml version="1.0" encoding="utf-8"?>
<p:tagLst xmlns:p="http://schemas.openxmlformats.org/presentationml/2006/main">
  <p:tag name="AS_UNIQUEID" val="1812"/>
</p:tagLst>
</file>

<file path=ppt/tags/tag44.xml><?xml version="1.0" encoding="utf-8"?>
<p:tagLst xmlns:p="http://schemas.openxmlformats.org/presentationml/2006/main">
  <p:tag name="AS_UNIQUEID" val="1813"/>
</p:tagLst>
</file>

<file path=ppt/tags/tag45.xml><?xml version="1.0" encoding="utf-8"?>
<p:tagLst xmlns:p="http://schemas.openxmlformats.org/presentationml/2006/main">
  <p:tag name="AS_UNIQUEID" val="1814"/>
</p:tagLst>
</file>

<file path=ppt/tags/tag46.xml><?xml version="1.0" encoding="utf-8"?>
<p:tagLst xmlns:p="http://schemas.openxmlformats.org/presentationml/2006/main">
  <p:tag name="AS_UNIQUEID" val="1815"/>
</p:tagLst>
</file>

<file path=ppt/tags/tag47.xml><?xml version="1.0" encoding="utf-8"?>
<p:tagLst xmlns:p="http://schemas.openxmlformats.org/presentationml/2006/main">
  <p:tag name="AS_UNIQUEID" val="1816"/>
</p:tagLst>
</file>

<file path=ppt/tags/tag48.xml><?xml version="1.0" encoding="utf-8"?>
<p:tagLst xmlns:p="http://schemas.openxmlformats.org/presentationml/2006/main">
  <p:tag name="AS_UNIQUEID" val="1817"/>
</p:tagLst>
</file>

<file path=ppt/tags/tag49.xml><?xml version="1.0" encoding="utf-8"?>
<p:tagLst xmlns:p="http://schemas.openxmlformats.org/presentationml/2006/main">
  <p:tag name="AS_UNIQUEID" val="1818"/>
</p:tagLst>
</file>

<file path=ppt/tags/tag50.xml><?xml version="1.0" encoding="utf-8"?>
<p:tagLst xmlns:p="http://schemas.openxmlformats.org/presentationml/2006/main">
  <p:tag name="AS_UNIQUEID" val="1819"/>
</p:tagLst>
</file>

<file path=ppt/tags/tag51.xml><?xml version="1.0" encoding="utf-8"?>
<p:tagLst xmlns:p="http://schemas.openxmlformats.org/presentationml/2006/main">
  <p:tag name="AS_UNIQUEID" val="1820"/>
</p:tagLst>
</file>

<file path=ppt/tags/tag52.xml><?xml version="1.0" encoding="utf-8"?>
<p:tagLst xmlns:p="http://schemas.openxmlformats.org/presentationml/2006/main">
  <p:tag name="AS_UNIQUEID" val="1821"/>
</p:tagLst>
</file>

<file path=ppt/tags/tag53.xml><?xml version="1.0" encoding="utf-8"?>
<p:tagLst xmlns:p="http://schemas.openxmlformats.org/presentationml/2006/main">
  <p:tag name="AS_UNIQUEID" val="1822"/>
</p:tagLst>
</file>

<file path=ppt/tags/tag54.xml><?xml version="1.0" encoding="utf-8"?>
<p:tagLst xmlns:p="http://schemas.openxmlformats.org/presentationml/2006/main">
  <p:tag name="AS_UNIQUEID" val="1823"/>
</p:tagLst>
</file>

<file path=ppt/tags/tag55.xml><?xml version="1.0" encoding="utf-8"?>
<p:tagLst xmlns:p="http://schemas.openxmlformats.org/presentationml/2006/main">
  <p:tag name="AS_UNIQUEID" val="1824"/>
</p:tagLst>
</file>

<file path=ppt/tags/tag56.xml><?xml version="1.0" encoding="utf-8"?>
<p:tagLst xmlns:p="http://schemas.openxmlformats.org/presentationml/2006/main">
  <p:tag name="AS_UNIQUEID" val="1825"/>
</p:tagLst>
</file>

<file path=ppt/tags/tag57.xml><?xml version="1.0" encoding="utf-8"?>
<p:tagLst xmlns:p="http://schemas.openxmlformats.org/presentationml/2006/main">
  <p:tag name="AS_UNIQUEID" val="1826"/>
</p:tagLst>
</file>

<file path=ppt/tags/tag58.xml><?xml version="1.0" encoding="utf-8"?>
<p:tagLst xmlns:p="http://schemas.openxmlformats.org/presentationml/2006/main">
  <p:tag name="AS_UNIQUEID" val="1827"/>
</p:tagLst>
</file>

<file path=ppt/tags/tag59.xml><?xml version="1.0" encoding="utf-8"?>
<p:tagLst xmlns:p="http://schemas.openxmlformats.org/presentationml/2006/main">
  <p:tag name="AS_UNIQUEID" val="1828"/>
</p:tagLst>
</file>

<file path=ppt/tags/tag60.xml><?xml version="1.0" encoding="utf-8"?>
<p:tagLst xmlns:p="http://schemas.openxmlformats.org/presentationml/2006/main">
  <p:tag name="AS_UNIQUEID" val="1829"/>
</p:tagLst>
</file>

<file path=ppt/tags/tag61.xml><?xml version="1.0" encoding="utf-8"?>
<p:tagLst xmlns:p="http://schemas.openxmlformats.org/presentationml/2006/main">
  <p:tag name="AS_UNIQUEID" val="1830"/>
</p:tagLst>
</file>

<file path=ppt/tags/tag62.xml><?xml version="1.0" encoding="utf-8"?>
<p:tagLst xmlns:p="http://schemas.openxmlformats.org/presentationml/2006/main">
  <p:tag name="AS_UNIQUEID" val="1831"/>
</p:tagLst>
</file>

<file path=ppt/tags/tag63.xml><?xml version="1.0" encoding="utf-8"?>
<p:tagLst xmlns:p="http://schemas.openxmlformats.org/presentationml/2006/main">
  <p:tag name="AS_UNIQUEID" val="1832"/>
</p:tagLst>
</file>

<file path=ppt/tags/tag64.xml><?xml version="1.0" encoding="utf-8"?>
<p:tagLst xmlns:p="http://schemas.openxmlformats.org/presentationml/2006/main">
  <p:tag name="AS_UNIQUEID" val="1833"/>
</p:tagLst>
</file>

<file path=ppt/tags/tag65.xml><?xml version="1.0" encoding="utf-8"?>
<p:tagLst xmlns:p="http://schemas.openxmlformats.org/presentationml/2006/main">
  <p:tag name="AS_UNIQUEID" val="1834"/>
</p:tagLst>
</file>

<file path=ppt/tags/tag66.xml><?xml version="1.0" encoding="utf-8"?>
<p:tagLst xmlns:p="http://schemas.openxmlformats.org/presentationml/2006/main">
  <p:tag name="AS_UNIQUEID" val="1835"/>
</p:tagLst>
</file>

<file path=ppt/tags/tag67.xml><?xml version="1.0" encoding="utf-8"?>
<p:tagLst xmlns:p="http://schemas.openxmlformats.org/presentationml/2006/main">
  <p:tag name="AS_UNIQUEID" val="1836"/>
</p:tagLst>
</file>

<file path=ppt/tags/tag68.xml><?xml version="1.0" encoding="utf-8"?>
<p:tagLst xmlns:p="http://schemas.openxmlformats.org/presentationml/2006/main">
  <p:tag name="AS_UNIQUEID" val="1837"/>
</p:tagLst>
</file>

<file path=ppt/tags/tag69.xml><?xml version="1.0" encoding="utf-8"?>
<p:tagLst xmlns:p="http://schemas.openxmlformats.org/presentationml/2006/main">
  <p:tag name="AS_UNIQUEID" val="1838"/>
</p:tagLst>
</file>

<file path=ppt/tags/tag70.xml><?xml version="1.0" encoding="utf-8"?>
<p:tagLst xmlns:p="http://schemas.openxmlformats.org/presentationml/2006/main">
  <p:tag name="AS_UNIQUEID" val="1839"/>
</p:tagLst>
</file>

<file path=ppt/tags/tag71.xml><?xml version="1.0" encoding="utf-8"?>
<p:tagLst xmlns:p="http://schemas.openxmlformats.org/presentationml/2006/main">
  <p:tag name="AS_UNIQUEID" val="1840"/>
</p:tagLst>
</file>

<file path=ppt/tags/tag72.xml><?xml version="1.0" encoding="utf-8"?>
<p:tagLst xmlns:p="http://schemas.openxmlformats.org/presentationml/2006/main">
  <p:tag name="AS_UNIQUEID" val="1841"/>
</p:tagLst>
</file>

<file path=ppt/tags/tag73.xml><?xml version="1.0" encoding="utf-8"?>
<p:tagLst xmlns:p="http://schemas.openxmlformats.org/presentationml/2006/main">
  <p:tag name="AS_UNIQUEID" val="1842"/>
</p:tagLst>
</file>

<file path=ppt/tags/tag74.xml><?xml version="1.0" encoding="utf-8"?>
<p:tagLst xmlns:p="http://schemas.openxmlformats.org/presentationml/2006/main">
  <p:tag name="AS_UNIQUEID" val="1843"/>
</p:tagLst>
</file>

<file path=ppt/tags/tag75.xml><?xml version="1.0" encoding="utf-8"?>
<p:tagLst xmlns:p="http://schemas.openxmlformats.org/presentationml/2006/main">
  <p:tag name="AS_UNIQUEID" val="1844"/>
</p:tagLst>
</file>

<file path=ppt/tags/tag76.xml><?xml version="1.0" encoding="utf-8"?>
<p:tagLst xmlns:p="http://schemas.openxmlformats.org/presentationml/2006/main">
  <p:tag name="AS_UNIQUEID" val="1475"/>
</p:tagLst>
</file>

<file path=ppt/tags/tag77.xml><?xml version="1.0" encoding="utf-8"?>
<p:tagLst xmlns:p="http://schemas.openxmlformats.org/presentationml/2006/main">
  <p:tag name="AS_UNIQUEID" val="1476"/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8.xml><?xml version="1.0" encoding="utf-8"?>
<p:tagLst xmlns:p="http://schemas.openxmlformats.org/presentationml/2006/main">
  <p:tag name="AS_UNIQUEID" val="1477"/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9.xml><?xml version="1.0" encoding="utf-8"?>
<p:tagLst xmlns:p="http://schemas.openxmlformats.org/presentationml/2006/main">
  <p:tag name="AS_UNIQUEID" val="1478"/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0.xml><?xml version="1.0" encoding="utf-8"?>
<p:tagLst xmlns:p="http://schemas.openxmlformats.org/presentationml/2006/main">
  <p:tag name="AS_UNIQUEID" val="1479"/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1.xml><?xml version="1.0" encoding="utf-8"?>
<p:tagLst xmlns:p="http://schemas.openxmlformats.org/presentationml/2006/main">
  <p:tag name="AS_UNIQUEID" val="1480"/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2.xml><?xml version="1.0" encoding="utf-8"?>
<p:tagLst xmlns:p="http://schemas.openxmlformats.org/presentationml/2006/main">
  <p:tag name="AS_UNIQUEID" val="1481"/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3.xml><?xml version="1.0" encoding="utf-8"?>
<p:tagLst xmlns:p="http://schemas.openxmlformats.org/presentationml/2006/main">
  <p:tag name="AS_UNIQUEID" val="1482"/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4.xml><?xml version="1.0" encoding="utf-8"?>
<p:tagLst xmlns:p="http://schemas.openxmlformats.org/presentationml/2006/main">
  <p:tag name="AS_UNIQUEID" val="1483"/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5.xml><?xml version="1.0" encoding="utf-8"?>
<p:tagLst xmlns:p="http://schemas.openxmlformats.org/presentationml/2006/main">
  <p:tag name="AS_UNIQUEID" val="1484"/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6.xml><?xml version="1.0" encoding="utf-8"?>
<p:tagLst xmlns:p="http://schemas.openxmlformats.org/presentationml/2006/main">
  <p:tag name="AS_UNIQUEID" val="1485"/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7.xml><?xml version="1.0" encoding="utf-8"?>
<p:tagLst xmlns:p="http://schemas.openxmlformats.org/presentationml/2006/main">
  <p:tag name="AS_UNIQUEID" val="1486"/>
</p:tagLst>
</file>

<file path=ppt/tags/tag88.xml><?xml version="1.0" encoding="utf-8"?>
<p:tagLst xmlns:p="http://schemas.openxmlformats.org/presentationml/2006/main">
  <p:tag name="AS_UNIQUEID" val="1487"/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9.xml><?xml version="1.0" encoding="utf-8"?>
<p:tagLst xmlns:p="http://schemas.openxmlformats.org/presentationml/2006/main">
  <p:tag name="AS_UNIQUEID" val="1488"/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0.xml><?xml version="1.0" encoding="utf-8"?>
<p:tagLst xmlns:p="http://schemas.openxmlformats.org/presentationml/2006/main">
  <p:tag name="AS_UNIQUEID" val="1489"/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1.xml><?xml version="1.0" encoding="utf-8"?>
<p:tagLst xmlns:p="http://schemas.openxmlformats.org/presentationml/2006/main">
  <p:tag name="AS_UNIQUEID" val="1490"/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2.xml><?xml version="1.0" encoding="utf-8"?>
<p:tagLst xmlns:p="http://schemas.openxmlformats.org/presentationml/2006/main">
  <p:tag name="AS_UNIQUEID" val="1491"/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3.xml><?xml version="1.0" encoding="utf-8"?>
<p:tagLst xmlns:p="http://schemas.openxmlformats.org/presentationml/2006/main">
  <p:tag name="AS_UNIQUEID" val="1492"/>
</p:tagLst>
</file>

<file path=ppt/tags/tag94.xml><?xml version="1.0" encoding="utf-8"?>
<p:tagLst xmlns:p="http://schemas.openxmlformats.org/presentationml/2006/main">
  <p:tag name="AS_UNIQUEID" val="1493"/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95.xml><?xml version="1.0" encoding="utf-8"?>
<p:tagLst xmlns:p="http://schemas.openxmlformats.org/presentationml/2006/main">
  <p:tag name="AS_UNIQUEID" val="1494"/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96.xml><?xml version="1.0" encoding="utf-8"?>
<p:tagLst xmlns:p="http://schemas.openxmlformats.org/presentationml/2006/main">
  <p:tag name="AS_UNIQUEID" val="1495"/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97.xml><?xml version="1.0" encoding="utf-8"?>
<p:tagLst xmlns:p="http://schemas.openxmlformats.org/presentationml/2006/main">
  <p:tag name="AS_UNIQUEID" val="1496"/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98.xml><?xml version="1.0" encoding="utf-8"?>
<p:tagLst xmlns:p="http://schemas.openxmlformats.org/presentationml/2006/main">
  <p:tag name="AS_UNIQUEID" val="1497"/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99.xml><?xml version="1.0" encoding="utf-8"?>
<p:tagLst xmlns:p="http://schemas.openxmlformats.org/presentationml/2006/main">
  <p:tag name="AS_UNIQUEID" val="1498"/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0.xml><?xml version="1.0" encoding="utf-8"?>
<p:tagLst xmlns:p="http://schemas.openxmlformats.org/presentationml/2006/main">
  <p:tag name="AS_UNIQUEID" val="1499"/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1.xml><?xml version="1.0" encoding="utf-8"?>
<p:tagLst xmlns:p="http://schemas.openxmlformats.org/presentationml/2006/main">
  <p:tag name="AS_UNIQUEID" val="1500"/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2.xml><?xml version="1.0" encoding="utf-8"?>
<p:tagLst xmlns:p="http://schemas.openxmlformats.org/presentationml/2006/main">
  <p:tag name="AS_UNIQUEID" val="1501"/>
</p:tagLst>
</file>

<file path=ppt/tags/tag103.xml><?xml version="1.0" encoding="utf-8"?>
<p:tagLst xmlns:p="http://schemas.openxmlformats.org/presentationml/2006/main">
  <p:tag name="AS_UNIQUEID" val="1502"/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04.xml><?xml version="1.0" encoding="utf-8"?>
<p:tagLst xmlns:p="http://schemas.openxmlformats.org/presentationml/2006/main">
  <p:tag name="AS_UNIQUEID" val="1503"/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05.xml><?xml version="1.0" encoding="utf-8"?>
<p:tagLst xmlns:p="http://schemas.openxmlformats.org/presentationml/2006/main">
  <p:tag name="AS_UNIQUEID" val="1504"/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06.xml><?xml version="1.0" encoding="utf-8"?>
<p:tagLst xmlns:p="http://schemas.openxmlformats.org/presentationml/2006/main">
  <p:tag name="AS_UNIQUEID" val="1505"/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07.xml><?xml version="1.0" encoding="utf-8"?>
<p:tagLst xmlns:p="http://schemas.openxmlformats.org/presentationml/2006/main">
  <p:tag name="AS_UNIQUEID" val="1506"/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08.xml><?xml version="1.0" encoding="utf-8"?>
<p:tagLst xmlns:p="http://schemas.openxmlformats.org/presentationml/2006/main">
  <p:tag name="AS_UNIQUEID" val="1507"/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09.xml><?xml version="1.0" encoding="utf-8"?>
<p:tagLst xmlns:p="http://schemas.openxmlformats.org/presentationml/2006/main">
  <p:tag name="AS_UNIQUEID" val="1508"/>
</p:tagLst>
</file>

<file path=ppt/tags/tag110.xml><?xml version="1.0" encoding="utf-8"?>
<p:tagLst xmlns:p="http://schemas.openxmlformats.org/presentationml/2006/main">
  <p:tag name="AS_UNIQUEID" val="1509"/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11.xml><?xml version="1.0" encoding="utf-8"?>
<p:tagLst xmlns:p="http://schemas.openxmlformats.org/presentationml/2006/main">
  <p:tag name="AS_UNIQUEID" val="1510"/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12.xml><?xml version="1.0" encoding="utf-8"?>
<p:tagLst xmlns:p="http://schemas.openxmlformats.org/presentationml/2006/main">
  <p:tag name="AS_UNIQUEID" val="1511"/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13.xml><?xml version="1.0" encoding="utf-8"?>
<p:tagLst xmlns:p="http://schemas.openxmlformats.org/presentationml/2006/main">
  <p:tag name="AS_UNIQUEID" val="1512"/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14.xml><?xml version="1.0" encoding="utf-8"?>
<p:tagLst xmlns:p="http://schemas.openxmlformats.org/presentationml/2006/main">
  <p:tag name="AS_UNIQUEID" val="1513"/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15.xml><?xml version="1.0" encoding="utf-8"?>
<p:tagLst xmlns:p="http://schemas.openxmlformats.org/presentationml/2006/main">
  <p:tag name="AS_UNIQUEID" val="1514"/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16.xml><?xml version="1.0" encoding="utf-8"?>
<p:tagLst xmlns:p="http://schemas.openxmlformats.org/presentationml/2006/main">
  <p:tag name="AS_UNIQUEID" val="1515"/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17.xml><?xml version="1.0" encoding="utf-8"?>
<p:tagLst xmlns:p="http://schemas.openxmlformats.org/presentationml/2006/main">
  <p:tag name="AS_UNIQUEID" val="1516"/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18.xml><?xml version="1.0" encoding="utf-8"?>
<p:tagLst xmlns:p="http://schemas.openxmlformats.org/presentationml/2006/main">
  <p:tag name="AS_UNIQUEID" val="1517"/>
</p:tagLst>
</file>

<file path=ppt/tags/tag119.xml><?xml version="1.0" encoding="utf-8"?>
<p:tagLst xmlns:p="http://schemas.openxmlformats.org/presentationml/2006/main">
  <p:tag name="AS_UNIQUEID" val="151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20.xml><?xml version="1.0" encoding="utf-8"?>
<p:tagLst xmlns:p="http://schemas.openxmlformats.org/presentationml/2006/main">
  <p:tag name="AS_UNIQUEID" val="151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AS_UNIQUEID" val="152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AS_UNIQUEID" val="152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AS_UNIQUEID" val="152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24.xml><?xml version="1.0" encoding="utf-8"?>
<p:tagLst xmlns:p="http://schemas.openxmlformats.org/presentationml/2006/main">
  <p:tag name="AS_UNIQUEID" val="152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25.xml><?xml version="1.0" encoding="utf-8"?>
<p:tagLst xmlns:p="http://schemas.openxmlformats.org/presentationml/2006/main">
  <p:tag name="AS_UNIQUEID" val="152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26.xml><?xml version="1.0" encoding="utf-8"?>
<p:tagLst xmlns:p="http://schemas.openxmlformats.org/presentationml/2006/main">
  <p:tag name="AS_UNIQUEID" val="152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27.xml><?xml version="1.0" encoding="utf-8"?>
<p:tagLst xmlns:p="http://schemas.openxmlformats.org/presentationml/2006/main">
  <p:tag name="AS_UNIQUEID" val="1526"/>
</p:tagLst>
</file>

<file path=ppt/tags/tag128.xml><?xml version="1.0" encoding="utf-8"?>
<p:tagLst xmlns:p="http://schemas.openxmlformats.org/presentationml/2006/main">
  <p:tag name="AS_UNIQUEID" val="152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29.xml><?xml version="1.0" encoding="utf-8"?>
<p:tagLst xmlns:p="http://schemas.openxmlformats.org/presentationml/2006/main">
  <p:tag name="AS_UNIQUEID" val="152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30.xml><?xml version="1.0" encoding="utf-8"?>
<p:tagLst xmlns:p="http://schemas.openxmlformats.org/presentationml/2006/main">
  <p:tag name="AS_UNIQUEID" val="152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31.xml><?xml version="1.0" encoding="utf-8"?>
<p:tagLst xmlns:p="http://schemas.openxmlformats.org/presentationml/2006/main">
  <p:tag name="AS_UNIQUEID" val="1530"/>
</p:tagLst>
</file>

<file path=ppt/tags/tag132.xml><?xml version="1.0" encoding="utf-8"?>
<p:tagLst xmlns:p="http://schemas.openxmlformats.org/presentationml/2006/main">
  <p:tag name="AS_UNIQUEID" val="1531"/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33.xml><?xml version="1.0" encoding="utf-8"?>
<p:tagLst xmlns:p="http://schemas.openxmlformats.org/presentationml/2006/main">
  <p:tag name="AS_UNIQUEID" val="1532"/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34.xml><?xml version="1.0" encoding="utf-8"?>
<p:tagLst xmlns:p="http://schemas.openxmlformats.org/presentationml/2006/main">
  <p:tag name="AS_UNIQUEID" val="1533"/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35.xml><?xml version="1.0" encoding="utf-8"?>
<p:tagLst xmlns:p="http://schemas.openxmlformats.org/presentationml/2006/main">
  <p:tag name="AS_UNIQUEID" val="1534"/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36.xml><?xml version="1.0" encoding="utf-8"?>
<p:tagLst xmlns:p="http://schemas.openxmlformats.org/presentationml/2006/main">
  <p:tag name="AS_UNIQUEID" val="1535"/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37.xml><?xml version="1.0" encoding="utf-8"?>
<p:tagLst xmlns:p="http://schemas.openxmlformats.org/presentationml/2006/main">
  <p:tag name="AS_UNIQUEID" val="1536"/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38.xml><?xml version="1.0" encoding="utf-8"?>
<p:tagLst xmlns:p="http://schemas.openxmlformats.org/presentationml/2006/main">
  <p:tag name="AS_UNIQUEID" val="1537"/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39.xml><?xml version="1.0" encoding="utf-8"?>
<p:tagLst xmlns:p="http://schemas.openxmlformats.org/presentationml/2006/main">
  <p:tag name="AS_UNIQUEID" val="1538"/>
</p:tagLst>
</file>

<file path=ppt/tags/tag140.xml><?xml version="1.0" encoding="utf-8"?>
<p:tagLst xmlns:p="http://schemas.openxmlformats.org/presentationml/2006/main">
  <p:tag name="AS_UNIQUEID" val="153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41.xml><?xml version="1.0" encoding="utf-8"?>
<p:tagLst xmlns:p="http://schemas.openxmlformats.org/presentationml/2006/main">
  <p:tag name="AS_UNIQUEID" val="1540"/>
  <p:tag name="KSO_WM_BEAUTIFY_FLAG" val="#wm#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SUBTYPE" val="h"/>
  <p:tag name="KSO_WM_UNIT_TYPE" val="i"/>
</p:tagLst>
</file>

<file path=ppt/tags/tag142.xml><?xml version="1.0" encoding="utf-8"?>
<p:tagLst xmlns:p="http://schemas.openxmlformats.org/presentationml/2006/main">
  <p:tag name="AS_UNIQUEID" val="154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43.xml><?xml version="1.0" encoding="utf-8"?>
<p:tagLst xmlns:p="http://schemas.openxmlformats.org/presentationml/2006/main">
  <p:tag name="AS_UNIQUEID" val="154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44.xml><?xml version="1.0" encoding="utf-8"?>
<p:tagLst xmlns:p="http://schemas.openxmlformats.org/presentationml/2006/main">
  <p:tag name="AS_UNIQUEID" val="154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45.xml><?xml version="1.0" encoding="utf-8"?>
<p:tagLst xmlns:p="http://schemas.openxmlformats.org/presentationml/2006/main">
  <p:tag name="AS_UNIQUEID" val="154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46.xml><?xml version="1.0" encoding="utf-8"?>
<p:tagLst xmlns:p="http://schemas.openxmlformats.org/presentationml/2006/main">
  <p:tag name="AS_UNIQUEID" val="154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47.xml><?xml version="1.0" encoding="utf-8"?>
<p:tagLst xmlns:p="http://schemas.openxmlformats.org/presentationml/2006/main">
  <p:tag name="AS_UNIQUEID" val="154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48.xml><?xml version="1.0" encoding="utf-8"?>
<p:tagLst xmlns:p="http://schemas.openxmlformats.org/presentationml/2006/main">
  <p:tag name="AS_UNIQUEID" val="1547"/>
</p:tagLst>
</file>

<file path=ppt/tags/tag149.xml><?xml version="1.0" encoding="utf-8"?>
<p:tagLst xmlns:p="http://schemas.openxmlformats.org/presentationml/2006/main">
  <p:tag name="AS_UNIQUEID" val="154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50.xml><?xml version="1.0" encoding="utf-8"?>
<p:tagLst xmlns:p="http://schemas.openxmlformats.org/presentationml/2006/main">
  <p:tag name="AS_UNIQUEID" val="1549"/>
  <p:tag name="KSO_WM_BEAUTIFY_FLAG" val="#wm#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SUBTYPE" val="h"/>
  <p:tag name="KSO_WM_UNIT_TYPE" val="i"/>
</p:tagLst>
</file>

<file path=ppt/tags/tag151.xml><?xml version="1.0" encoding="utf-8"?>
<p:tagLst xmlns:p="http://schemas.openxmlformats.org/presentationml/2006/main">
  <p:tag name="AS_UNIQUEID" val="155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52.xml><?xml version="1.0" encoding="utf-8"?>
<p:tagLst xmlns:p="http://schemas.openxmlformats.org/presentationml/2006/main">
  <p:tag name="AS_UNIQUEID" val="155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53.xml><?xml version="1.0" encoding="utf-8"?>
<p:tagLst xmlns:p="http://schemas.openxmlformats.org/presentationml/2006/main">
  <p:tag name="AS_UNIQUEID" val="155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54.xml><?xml version="1.0" encoding="utf-8"?>
<p:tagLst xmlns:p="http://schemas.openxmlformats.org/presentationml/2006/main">
  <p:tag name="AS_UNIQUEID" val="155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55.xml><?xml version="1.0" encoding="utf-8"?>
<p:tagLst xmlns:p="http://schemas.openxmlformats.org/presentationml/2006/main">
  <p:tag name="AS_UNIQUEID" val="155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56.xml><?xml version="1.0" encoding="utf-8"?>
<p:tagLst xmlns:p="http://schemas.openxmlformats.org/presentationml/2006/main">
  <p:tag name="AS_UNIQUEID" val="1555"/>
</p:tagLst>
</file>

<file path=ppt/tags/tag157.xml><?xml version="1.0" encoding="utf-8"?>
<p:tagLst xmlns:p="http://schemas.openxmlformats.org/presentationml/2006/main">
  <p:tag name="AS_UNIQUEID" val="1556"/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8.xml><?xml version="1.0" encoding="utf-8"?>
<p:tagLst xmlns:p="http://schemas.openxmlformats.org/presentationml/2006/main">
  <p:tag name="AS_UNIQUEID" val="1557"/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9.xml><?xml version="1.0" encoding="utf-8"?>
<p:tagLst xmlns:p="http://schemas.openxmlformats.org/presentationml/2006/main">
  <p:tag name="AS_UNIQUEID" val="1558"/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0.xml><?xml version="1.0" encoding="utf-8"?>
<p:tagLst xmlns:p="http://schemas.openxmlformats.org/presentationml/2006/main">
  <p:tag name="AS_UNIQUEID" val="1559"/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1.xml><?xml version="1.0" encoding="utf-8"?>
<p:tagLst xmlns:p="http://schemas.openxmlformats.org/presentationml/2006/main">
  <p:tag name="AS_UNIQUEID" val="1560"/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2.xml><?xml version="1.0" encoding="utf-8"?>
<p:tagLst xmlns:p="http://schemas.openxmlformats.org/presentationml/2006/main">
  <p:tag name="AS_UNIQUEID" val="1561"/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3.xml><?xml version="1.0" encoding="utf-8"?>
<p:tagLst xmlns:p="http://schemas.openxmlformats.org/presentationml/2006/main">
  <p:tag name="AS_UNIQUEID" val="1562"/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4.xml><?xml version="1.0" encoding="utf-8"?>
<p:tagLst xmlns:p="http://schemas.openxmlformats.org/presentationml/2006/main">
  <p:tag name="AS_UNIQUEID" val="1563"/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5.xml><?xml version="1.0" encoding="utf-8"?>
<p:tagLst xmlns:p="http://schemas.openxmlformats.org/presentationml/2006/main">
  <p:tag name="AS_UNIQUEID" val="1564"/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6.xml><?xml version="1.0" encoding="utf-8"?>
<p:tagLst xmlns:p="http://schemas.openxmlformats.org/presentationml/2006/main">
  <p:tag name="AS_UNIQUEID" val="1565"/>
</p:tagLst>
</file>

<file path=ppt/tags/tag167.xml><?xml version="1.0" encoding="utf-8"?>
<p:tagLst xmlns:p="http://schemas.openxmlformats.org/presentationml/2006/main">
  <p:tag name="AS_UNIQUEID" val="1566"/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68.xml><?xml version="1.0" encoding="utf-8"?>
<p:tagLst xmlns:p="http://schemas.openxmlformats.org/presentationml/2006/main">
  <p:tag name="AS_UNIQUEID" val="1567"/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69.xml><?xml version="1.0" encoding="utf-8"?>
<p:tagLst xmlns:p="http://schemas.openxmlformats.org/presentationml/2006/main">
  <p:tag name="AS_UNIQUEID" val="1568"/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70.xml><?xml version="1.0" encoding="utf-8"?>
<p:tagLst xmlns:p="http://schemas.openxmlformats.org/presentationml/2006/main">
  <p:tag name="AS_UNIQUEID" val="1569"/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71.xml><?xml version="1.0" encoding="utf-8"?>
<p:tagLst xmlns:p="http://schemas.openxmlformats.org/presentationml/2006/main">
  <p:tag name="AS_UNIQUEID" val="1570"/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72.xml><?xml version="1.0" encoding="utf-8"?>
<p:tagLst xmlns:p="http://schemas.openxmlformats.org/presentationml/2006/main">
  <p:tag name="AS_UNIQUEID" val="1571"/>
</p:tagLst>
</file>

<file path=ppt/tags/tag173.xml><?xml version="1.0" encoding="utf-8"?>
<p:tagLst xmlns:p="http://schemas.openxmlformats.org/presentationml/2006/main">
  <p:tag name="AS_UNIQUEID" val="1572"/>
  <p:tag name="KSO_WM_BEAUTIFY_FLAG" val="#wm#"/>
  <p:tag name="KSO_WM_SLIDE_BACKGROUND_TYPE" val="frame"/>
  <p:tag name="KSO_WM_SLIDE_BK_DARK_LIGHT" val="1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SUBTYPE" val="h"/>
  <p:tag name="KSO_WM_UNIT_TYPE" val="i"/>
</p:tagLst>
</file>

<file path=ppt/tags/tag174.xml><?xml version="1.0" encoding="utf-8"?>
<p:tagLst xmlns:p="http://schemas.openxmlformats.org/presentationml/2006/main">
  <p:tag name="AS_UNIQUEID" val="1573"/>
  <p:tag name="KSO_WM_BEAUTIFY_FLAG" val="#wm#"/>
  <p:tag name="KSO_WM_SLIDE_BACKGROUND_TYPE" val="frame"/>
  <p:tag name="KSO_WM_SLIDE_BK_DARK_LIGHT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75.xml><?xml version="1.0" encoding="utf-8"?>
<p:tagLst xmlns:p="http://schemas.openxmlformats.org/presentationml/2006/main">
  <p:tag name="AS_UNIQUEID" val="1574"/>
  <p:tag name="KSO_WM_BEAUTIFY_FLAG" val="#wm#"/>
  <p:tag name="KSO_WM_SLIDE_BACKGROUND_TYPE" val="frame"/>
  <p:tag name="KSO_WM_SLIDE_BK_DARK_LIGHT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76.xml><?xml version="1.0" encoding="utf-8"?>
<p:tagLst xmlns:p="http://schemas.openxmlformats.org/presentationml/2006/main">
  <p:tag name="AS_UNIQUEID" val="1575"/>
  <p:tag name="KSO_WM_BEAUTIFY_FLAG" val="#wm#"/>
  <p:tag name="KSO_WM_SLIDE_BACKGROUND_TYPE" val="frame"/>
  <p:tag name="KSO_WM_SLIDE_BK_DARK_LIGHT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77.xml><?xml version="1.0" encoding="utf-8"?>
<p:tagLst xmlns:p="http://schemas.openxmlformats.org/presentationml/2006/main">
  <p:tag name="AS_UNIQUEID" val="1576"/>
  <p:tag name="KSO_WM_BEAUTIFY_FLAG" val="#wm#"/>
  <p:tag name="KSO_WM_SLIDE_BACKGROUND_TYPE" val="frame"/>
  <p:tag name="KSO_WM_SLIDE_BK_DARK_LIGHT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78.xml><?xml version="1.0" encoding="utf-8"?>
<p:tagLst xmlns:p="http://schemas.openxmlformats.org/presentationml/2006/main">
  <p:tag name="AS_UNIQUEID" val="1577"/>
  <p:tag name="KSO_WM_BEAUTIFY_FLAG" val="#wm#"/>
  <p:tag name="KSO_WM_SLIDE_BACKGROUND_TYPE" val="frame"/>
  <p:tag name="KSO_WM_SLIDE_BK_DARK_LIGHT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79.xml><?xml version="1.0" encoding="utf-8"?>
<p:tagLst xmlns:p="http://schemas.openxmlformats.org/presentationml/2006/main">
  <p:tag name="AS_UNIQUEID" val="1578"/>
  <p:tag name="KSO_WM_BEAUTIFY_FLAG" val="#wm#"/>
  <p:tag name="KSO_WM_SLIDE_BACKGROUND_TYPE" val="frame"/>
  <p:tag name="KSO_WM_SLIDE_BK_DARK_LIGHT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80.xml><?xml version="1.0" encoding="utf-8"?>
<p:tagLst xmlns:p="http://schemas.openxmlformats.org/presentationml/2006/main">
  <p:tag name="AS_UNIQUEID" val="1579"/>
</p:tagLst>
</file>

<file path=ppt/tags/tag181.xml><?xml version="1.0" encoding="utf-8"?>
<p:tagLst xmlns:p="http://schemas.openxmlformats.org/presentationml/2006/main">
  <p:tag name="AS_UNIQUEID" val="1580"/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82.xml><?xml version="1.0" encoding="utf-8"?>
<p:tagLst xmlns:p="http://schemas.openxmlformats.org/presentationml/2006/main">
  <p:tag name="AS_UNIQUEID" val="1581"/>
  <p:tag name="KSO_WM_BEAUTIFY_FLAG" val="#wm#"/>
  <p:tag name="KSO_WM_SLIDE_BACKGROUND_TYPE" val="leftRight"/>
  <p:tag name="KSO_WM_SLIDE_BK_DARK_LIGHT" val="2"/>
  <p:tag name="KSO_WM_TAG_VERSION" val="1.0"/>
  <p:tag name="KSO_WM_UNIT_BK_DARK_LIGHT" val="1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SUBTYPE" val="h"/>
  <p:tag name="KSO_WM_UNIT_TYPE" val="i"/>
</p:tagLst>
</file>

<file path=ppt/tags/tag183.xml><?xml version="1.0" encoding="utf-8"?>
<p:tagLst xmlns:p="http://schemas.openxmlformats.org/presentationml/2006/main">
  <p:tag name="AS_UNIQUEID" val="1582"/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84.xml><?xml version="1.0" encoding="utf-8"?>
<p:tagLst xmlns:p="http://schemas.openxmlformats.org/presentationml/2006/main">
  <p:tag name="AS_UNIQUEID" val="1583"/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85.xml><?xml version="1.0" encoding="utf-8"?>
<p:tagLst xmlns:p="http://schemas.openxmlformats.org/presentationml/2006/main">
  <p:tag name="AS_UNIQUEID" val="1584"/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86.xml><?xml version="1.0" encoding="utf-8"?>
<p:tagLst xmlns:p="http://schemas.openxmlformats.org/presentationml/2006/main">
  <p:tag name="AS_UNIQUEID" val="1585"/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87.xml><?xml version="1.0" encoding="utf-8"?>
<p:tagLst xmlns:p="http://schemas.openxmlformats.org/presentationml/2006/main">
  <p:tag name="AS_UNIQUEID" val="1586"/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88.xml><?xml version="1.0" encoding="utf-8"?>
<p:tagLst xmlns:p="http://schemas.openxmlformats.org/presentationml/2006/main">
  <p:tag name="AS_UNIQUEID" val="1587"/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89.xml><?xml version="1.0" encoding="utf-8"?>
<p:tagLst xmlns:p="http://schemas.openxmlformats.org/presentationml/2006/main">
  <p:tag name="AS_UNIQUEID" val="1588"/>
</p:tagLst>
</file>

<file path=ppt/tags/tag190.xml><?xml version="1.0" encoding="utf-8"?>
<p:tagLst xmlns:p="http://schemas.openxmlformats.org/presentationml/2006/main">
  <p:tag name="AS_UNIQUEID" val="1589"/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91.xml><?xml version="1.0" encoding="utf-8"?>
<p:tagLst xmlns:p="http://schemas.openxmlformats.org/presentationml/2006/main">
  <p:tag name="AS_UNIQUEID" val="1590"/>
  <p:tag name="KSO_WM_BEAUTIFY_FLAG" val="#wm#"/>
  <p:tag name="KSO_WM_SLIDE_BACKGROUND_TYPE" val="topBottom"/>
  <p:tag name="KSO_WM_SLIDE_BK_DARK_LIGHT" val="2"/>
  <p:tag name="KSO_WM_TAG_VERSION" val="1.0"/>
  <p:tag name="KSO_WM_UNIT_BK_DARK_LIGHT" val="1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SUBTYPE" val="h"/>
  <p:tag name="KSO_WM_UNIT_TYPE" val="i"/>
</p:tagLst>
</file>

<file path=ppt/tags/tag192.xml><?xml version="1.0" encoding="utf-8"?>
<p:tagLst xmlns:p="http://schemas.openxmlformats.org/presentationml/2006/main">
  <p:tag name="AS_UNIQUEID" val="1591"/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93.xml><?xml version="1.0" encoding="utf-8"?>
<p:tagLst xmlns:p="http://schemas.openxmlformats.org/presentationml/2006/main">
  <p:tag name="AS_UNIQUEID" val="1592"/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94.xml><?xml version="1.0" encoding="utf-8"?>
<p:tagLst xmlns:p="http://schemas.openxmlformats.org/presentationml/2006/main">
  <p:tag name="AS_UNIQUEID" val="1593"/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95.xml><?xml version="1.0" encoding="utf-8"?>
<p:tagLst xmlns:p="http://schemas.openxmlformats.org/presentationml/2006/main">
  <p:tag name="AS_UNIQUEID" val="1594"/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96.xml><?xml version="1.0" encoding="utf-8"?>
<p:tagLst xmlns:p="http://schemas.openxmlformats.org/presentationml/2006/main">
  <p:tag name="AS_UNIQUEID" val="1595"/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97.xml><?xml version="1.0" encoding="utf-8"?>
<p:tagLst xmlns:p="http://schemas.openxmlformats.org/presentationml/2006/main">
  <p:tag name="AS_UNIQUEID" val="1596"/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98.xml><?xml version="1.0" encoding="utf-8"?>
<p:tagLst xmlns:p="http://schemas.openxmlformats.org/presentationml/2006/main">
  <p:tag name="AS_UNIQUEID" val="1597"/>
</p:tagLst>
</file>

<file path=ppt/tags/tag199.xml><?xml version="1.0" encoding="utf-8"?>
<p:tagLst xmlns:p="http://schemas.openxmlformats.org/presentationml/2006/main">
  <p:tag name="AS_UNIQUEID" val="1598"/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00.xml><?xml version="1.0" encoding="utf-8"?>
<p:tagLst xmlns:p="http://schemas.openxmlformats.org/presentationml/2006/main">
  <p:tag name="AS_UNIQUEID" val="1599"/>
  <p:tag name="KSO_WM_BEAUTIFY_FLAG" val="#wm#"/>
  <p:tag name="KSO_WM_SLIDE_BACKGROUND_TYPE" val="bottomTop"/>
  <p:tag name="KSO_WM_SLIDE_BK_DARK_LIGHT" val="2"/>
  <p:tag name="KSO_WM_TAG_VERSION" val="1.0"/>
  <p:tag name="KSO_WM_UNIT_BK_DARK_LIGHT" val="1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SUBTYPE" val="h"/>
  <p:tag name="KSO_WM_UNIT_TYPE" val="i"/>
</p:tagLst>
</file>

<file path=ppt/tags/tag201.xml><?xml version="1.0" encoding="utf-8"?>
<p:tagLst xmlns:p="http://schemas.openxmlformats.org/presentationml/2006/main">
  <p:tag name="AS_UNIQUEID" val="1600"/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02.xml><?xml version="1.0" encoding="utf-8"?>
<p:tagLst xmlns:p="http://schemas.openxmlformats.org/presentationml/2006/main">
  <p:tag name="AS_UNIQUEID" val="1601"/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03.xml><?xml version="1.0" encoding="utf-8"?>
<p:tagLst xmlns:p="http://schemas.openxmlformats.org/presentationml/2006/main">
  <p:tag name="AS_UNIQUEID" val="1602"/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04.xml><?xml version="1.0" encoding="utf-8"?>
<p:tagLst xmlns:p="http://schemas.openxmlformats.org/presentationml/2006/main">
  <p:tag name="AS_UNIQUEID" val="1603"/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05.xml><?xml version="1.0" encoding="utf-8"?>
<p:tagLst xmlns:p="http://schemas.openxmlformats.org/presentationml/2006/main">
  <p:tag name="AS_UNIQUEID" val="1604"/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06.xml><?xml version="1.0" encoding="utf-8"?>
<p:tagLst xmlns:p="http://schemas.openxmlformats.org/presentationml/2006/main">
  <p:tag name="AS_UNIQUEID" val="1605"/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07.xml><?xml version="1.0" encoding="utf-8"?>
<p:tagLst xmlns:p="http://schemas.openxmlformats.org/presentationml/2006/main">
  <p:tag name="AS_UNIQUEID" val="1606"/>
</p:tagLst>
</file>

<file path=ppt/tags/tag208.xml><?xml version="1.0" encoding="utf-8"?>
<p:tagLst xmlns:p="http://schemas.openxmlformats.org/presentationml/2006/main">
  <p:tag name="AS_UNIQUEID" val="1607"/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09.xml><?xml version="1.0" encoding="utf-8"?>
<p:tagLst xmlns:p="http://schemas.openxmlformats.org/presentationml/2006/main">
  <p:tag name="AS_UNIQUEID" val="1608"/>
  <p:tag name="KSO_WM_BEAUTIFY_FLAG" val="#wm#"/>
  <p:tag name="KSO_WM_SLIDE_BACKGROUND_TYPE" val="navigation"/>
  <p:tag name="KSO_WM_SLIDE_BK_DARK_LIGHT" val="2"/>
  <p:tag name="KSO_WM_TAG_VERSION" val="1.0"/>
  <p:tag name="KSO_WM_UNIT_BK_DARK_LIGHT" val="1"/>
  <p:tag name="KSO_WM_UNIT_COMPATIBLE" val="0"/>
  <p:tag name="KSO_WM_UNIT_DIAGRAM_ISNUMVISUAL" val="0"/>
  <p:tag name="KSO_WM_UNIT_DIAGRAM_ISREFERUNIT" val="0"/>
  <p:tag name="KSO_WM_UNIT_HIGHLIGHT" val="0"/>
  <p:tag name="KSO_WM_UNIT_ID" val="_17*i*1"/>
  <p:tag name="KSO_WM_UNIT_INDEX" val="1"/>
  <p:tag name="KSO_WM_UNIT_LAYERLEVEL" val="1"/>
  <p:tag name="KSO_WM_UNIT_SUBTYPE" val="h"/>
  <p:tag name="KSO_WM_UNIT_TYPE" val="i"/>
</p:tagLst>
</file>

<file path=ppt/tags/tag210.xml><?xml version="1.0" encoding="utf-8"?>
<p:tagLst xmlns:p="http://schemas.openxmlformats.org/presentationml/2006/main">
  <p:tag name="AS_UNIQUEID" val="1609"/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11.xml><?xml version="1.0" encoding="utf-8"?>
<p:tagLst xmlns:p="http://schemas.openxmlformats.org/presentationml/2006/main">
  <p:tag name="AS_UNIQUEID" val="1610"/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12.xml><?xml version="1.0" encoding="utf-8"?>
<p:tagLst xmlns:p="http://schemas.openxmlformats.org/presentationml/2006/main">
  <p:tag name="AS_UNIQUEID" val="1611"/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13.xml><?xml version="1.0" encoding="utf-8"?>
<p:tagLst xmlns:p="http://schemas.openxmlformats.org/presentationml/2006/main">
  <p:tag name="AS_UNIQUEID" val="1612"/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14.xml><?xml version="1.0" encoding="utf-8"?>
<p:tagLst xmlns:p="http://schemas.openxmlformats.org/presentationml/2006/main">
  <p:tag name="AS_UNIQUEID" val="1613"/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15.xml><?xml version="1.0" encoding="utf-8"?>
<p:tagLst xmlns:p="http://schemas.openxmlformats.org/presentationml/2006/main">
  <p:tag name="AS_UNIQUEID" val="1614"/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16.xml><?xml version="1.0" encoding="utf-8"?>
<p:tagLst xmlns:p="http://schemas.openxmlformats.org/presentationml/2006/main">
  <p:tag name="AS_UNIQUEID" val="1615"/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17.xml><?xml version="1.0" encoding="utf-8"?>
<p:tagLst xmlns:p="http://schemas.openxmlformats.org/presentationml/2006/main">
  <p:tag name="AS_UNIQUEID" val="1616"/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18.xml><?xml version="1.0" encoding="utf-8"?>
<p:tagLst xmlns:p="http://schemas.openxmlformats.org/presentationml/2006/main">
  <p:tag name="AS_UNIQUEID" val="1617"/>
</p:tagLst>
</file>

<file path=ppt/tags/tag219.xml><?xml version="1.0" encoding="utf-8"?>
<p:tagLst xmlns:p="http://schemas.openxmlformats.org/presentationml/2006/main">
  <p:tag name="AS_UNIQUEID" val="1618"/>
  <p:tag name="KSO_WM_BEAUTIFY_FLAG" val="#wm#"/>
  <p:tag name="KSO_WM_SLIDE_BACKGROUND_TYPE" val="belt"/>
  <p:tag name="KSO_WM_SLIDE_BK_DARK_LIGHT" val="2"/>
  <p:tag name="KSO_WM_TAG_VERSION" val="1.0"/>
  <p:tag name="KSO_WM_UNIT_BK_DARK_LIGHT" val="1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SUBTYPE" val="h"/>
  <p:tag name="KSO_WM_UNIT_TYPE" val="i"/>
</p:tagLst>
</file>

<file path=ppt/tags/tag220.xml><?xml version="1.0" encoding="utf-8"?>
<p:tagLst xmlns:p="http://schemas.openxmlformats.org/presentationml/2006/main">
  <p:tag name="AS_UNIQUEID" val="1619"/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21.xml><?xml version="1.0" encoding="utf-8"?>
<p:tagLst xmlns:p="http://schemas.openxmlformats.org/presentationml/2006/main">
  <p:tag name="AS_UNIQUEID" val="1620"/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22.xml><?xml version="1.0" encoding="utf-8"?>
<p:tagLst xmlns:p="http://schemas.openxmlformats.org/presentationml/2006/main">
  <p:tag name="AS_UNIQUEID" val="1621"/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23.xml><?xml version="1.0" encoding="utf-8"?>
<p:tagLst xmlns:p="http://schemas.openxmlformats.org/presentationml/2006/main">
  <p:tag name="AS_UNIQUEID" val="1622"/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24.xml><?xml version="1.0" encoding="utf-8"?>
<p:tagLst xmlns:p="http://schemas.openxmlformats.org/presentationml/2006/main">
  <p:tag name="AS_UNIQUEID" val="1623"/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25.xml><?xml version="1.0" encoding="utf-8"?>
<p:tagLst xmlns:p="http://schemas.openxmlformats.org/presentationml/2006/main">
  <p:tag name="AS_UNIQUEID" val="1624"/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26.xml><?xml version="1.0" encoding="utf-8"?>
<p:tagLst xmlns:p="http://schemas.openxmlformats.org/presentationml/2006/main">
  <p:tag name="AS_UNIQUEID" val="1625"/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27.xml><?xml version="1.0" encoding="utf-8"?>
<p:tagLst xmlns:p="http://schemas.openxmlformats.org/presentationml/2006/main">
  <p:tag name="AS_UNIQUEID" val="1626"/>
</p:tagLst>
</file>

<file path=ppt/tags/tag228.xml><?xml version="1.0" encoding="utf-8"?>
<p:tagLst xmlns:p="http://schemas.openxmlformats.org/presentationml/2006/main">
  <p:tag name="AS_UNIQUEID" val="1627"/>
  <p:tag name="KSO_WM_BEAUTIFY_FLAG" val="#wm#"/>
  <p:tag name="KSO_WM_TAG_VERSION" val="1.0"/>
  <p:tag name="KSO_WM_TEMPLATE_CATEGORY" val="custom"/>
  <p:tag name="KSO_WM_TEMPLATE_INDEX" val="20202803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29.xml><?xml version="1.0" encoding="utf-8"?>
<p:tagLst xmlns:p="http://schemas.openxmlformats.org/presentationml/2006/main">
  <p:tag name="AS_UNIQUEID" val="1628"/>
  <p:tag name="KSO_WM_BEAUTIFY_FLAG" val="#wm#"/>
  <p:tag name="KSO_WM_TAG_VERSION" val="1.0"/>
  <p:tag name="KSO_WM_TEMPLATE_CATEGORY" val="custom"/>
  <p:tag name="KSO_WM_TEMPLATE_INDEX" val="20202803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30.xml><?xml version="1.0" encoding="utf-8"?>
<p:tagLst xmlns:p="http://schemas.openxmlformats.org/presentationml/2006/main">
  <p:tag name="AS_UNIQUEID" val="162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31.xml><?xml version="1.0" encoding="utf-8"?>
<p:tagLst xmlns:p="http://schemas.openxmlformats.org/presentationml/2006/main">
  <p:tag name="AS_UNIQUEID" val="163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32.xml><?xml version="1.0" encoding="utf-8"?>
<p:tagLst xmlns:p="http://schemas.openxmlformats.org/presentationml/2006/main">
  <p:tag name="AS_UNIQUEID" val="1631"/>
  <p:tag name="KSO_WM_BEAUTIFY_FLAG" val="#wm#"/>
  <p:tag name="KSO_WM_TAG_VERSION" val="1.0"/>
  <p:tag name="KSO_WM_TEMPLATE_CATEGORY" val="custom"/>
  <p:tag name="KSO_WM_TEMPLATE_COLOR_TYPE" val="1"/>
  <p:tag name="KSO_WM_TEMPLATE_INDEX" val="20202803"/>
  <p:tag name="KSO_WM_TEMPLATE_MASTER_THUMB_INDEX" val="12"/>
  <p:tag name="KSO_WM_TEMPLATE_MASTER_TYPE" val="1"/>
  <p:tag name="KSO_WM_TEMPLATE_SUBCATEGORY" val="0"/>
  <p:tag name="KSO_WM_TEMPLATE_THUMBS_INDEX" val="1、4、5、6、7、8、9、10、11、12、13"/>
</p:tagLst>
</file>

<file path=ppt/tags/tag233.xml><?xml version="1.0" encoding="utf-8"?>
<p:tagLst xmlns:p="http://schemas.openxmlformats.org/presentationml/2006/main">
  <p:tag name="AS_UNIQUEID" val="1653"/>
</p:tagLst>
</file>

<file path=ppt/tags/tag234.xml><?xml version="1.0" encoding="utf-8"?>
<p:tagLst xmlns:p="http://schemas.openxmlformats.org/presentationml/2006/main">
  <p:tag name="AS_UNIQUEID" val="1654"/>
</p:tagLst>
</file>

<file path=ppt/tags/tag235.xml><?xml version="1.0" encoding="utf-8"?>
<p:tagLst xmlns:p="http://schemas.openxmlformats.org/presentationml/2006/main">
  <p:tag name="AS_UNIQUEID" val="1655"/>
</p:tagLst>
</file>

<file path=ppt/tags/tag236.xml><?xml version="1.0" encoding="utf-8"?>
<p:tagLst xmlns:p="http://schemas.openxmlformats.org/presentationml/2006/main">
  <p:tag name="AS_UNIQUEID" val="1656"/>
</p:tagLst>
</file>

<file path=ppt/tags/tag237.xml><?xml version="1.0" encoding="utf-8"?>
<p:tagLst xmlns:p="http://schemas.openxmlformats.org/presentationml/2006/main">
  <p:tag name="AS_UNIQUEID" val="1657"/>
</p:tagLst>
</file>

<file path=ppt/tags/tag238.xml><?xml version="1.0" encoding="utf-8"?>
<p:tagLst xmlns:p="http://schemas.openxmlformats.org/presentationml/2006/main">
  <p:tag name="AS_UNIQUEID" val="1658"/>
</p:tagLst>
</file>

<file path=ppt/tags/tag239.xml><?xml version="1.0" encoding="utf-8"?>
<p:tagLst xmlns:p="http://schemas.openxmlformats.org/presentationml/2006/main">
  <p:tag name="AS_UNIQUEID" val="1659"/>
</p:tagLst>
</file>

<file path=ppt/tags/tag240.xml><?xml version="1.0" encoding="utf-8"?>
<p:tagLst xmlns:p="http://schemas.openxmlformats.org/presentationml/2006/main">
  <p:tag name="AS_UNIQUEID" val="1632"/>
</p:tagLst>
</file>

<file path=ppt/tags/tag241.xml><?xml version="1.0" encoding="utf-8"?>
<p:tagLst xmlns:p="http://schemas.openxmlformats.org/presentationml/2006/main">
  <p:tag name="AS_UNIQUEID" val="1633"/>
  <p:tag name="KSO_WM_BEAUTIFY_FLAG" val="#wm#"/>
  <p:tag name="KSO_WM_TAG_VERSION" val="1.0"/>
  <p:tag name="KSO_WM_TEMPLATE_CATEGORY" val="custom"/>
  <p:tag name="KSO_WM_TEMPLATE_INDEX" val="20202803"/>
  <p:tag name="KSO_WM_UNIT_COMPATIBLE" val="0"/>
  <p:tag name="KSO_WM_UNIT_DIAGRAM_ISNUMVISUAL" val="0"/>
  <p:tag name="KSO_WM_UNIT_DIAGRAM_ISREFERUNIT" val="0"/>
  <p:tag name="KSO_WM_UNIT_HIGHLIGHT" val="0"/>
  <p:tag name="KSO_WM_UNIT_ID" val="custom2020280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中国文化"/>
  <p:tag name="KSO_WM_UNIT_TYPE" val="a"/>
  <p:tag name="KSO_WM_UNIT_VALUE" val="4"/>
</p:tagLst>
</file>

<file path=ppt/tags/tag242.xml><?xml version="1.0" encoding="utf-8"?>
<p:tagLst xmlns:p="http://schemas.openxmlformats.org/presentationml/2006/main">
  <p:tag name="AS_UNIQUEID" val="1634"/>
  <p:tag name="KSO_WM_BEAUTIFY_FLAG" val="#wm#"/>
  <p:tag name="KSO_WM_TAG_VERSION" val="1.0"/>
  <p:tag name="KSO_WM_TEMPLATE_CATEGORY" val="custom"/>
  <p:tag name="KSO_WM_TEMPLATE_INDEX" val="20202803"/>
  <p:tag name="KSO_WM_UNIT_COMPATIBLE" val="0"/>
  <p:tag name="KSO_WM_UNIT_DIAGRAM_ISNUMVISUAL" val="0"/>
  <p:tag name="KSO_WM_UNIT_DIAGRAM_ISREFERUNIT" val="0"/>
  <p:tag name="KSO_WM_UNIT_HIGHLIGHT" val="0"/>
  <p:tag name="KSO_WM_UNIT_ID" val="custom2020280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0"/>
</p:tagLst>
</file>

<file path=ppt/tags/tag243.xml><?xml version="1.0" encoding="utf-8"?>
<p:tagLst xmlns:p="http://schemas.openxmlformats.org/presentationml/2006/main">
  <p:tag name="AS_UNIQUEID" val="1635"/>
</p:tagLst>
</file>

<file path=ppt/tags/tag244.xml><?xml version="1.0" encoding="utf-8"?>
<p:tagLst xmlns:p="http://schemas.openxmlformats.org/presentationml/2006/main">
  <p:tag name="KSO_WM_BEAUTIFY_FLAG" val="#wm#"/>
  <p:tag name="KSO_WM_SLIDE_ID" val="custom20202803_1"/>
  <p:tag name="KSO_WM_SLIDE_INDEX" val="1"/>
  <p:tag name="KSO_WM_SLIDE_ITEM_CNT" val="0"/>
  <p:tag name="KSO_WM_SLIDE_LAYOUT" val="a_b"/>
  <p:tag name="KSO_WM_SLIDE_LAYOUT_CNT" val="1_1"/>
  <p:tag name="KSO_WM_SLIDE_MODEL_TYPE" val="cover"/>
  <p:tag name="KSO_WM_SLIDE_SUBTYPE" val="pureTxt"/>
  <p:tag name="KSO_WM_SLIDE_TYPE" val="title"/>
  <p:tag name="KSO_WM_TAG_VERSION" val="1.0"/>
  <p:tag name="KSO_WM_TEMPLATE_CATEGORY" val="custom"/>
  <p:tag name="KSO_WM_TEMPLATE_COLOR_TYPE" val="1"/>
  <p:tag name="KSO_WM_TEMPLATE_INDEX" val="20202803"/>
  <p:tag name="KSO_WM_TEMPLATE_MASTER_THUMB_INDEX" val="12"/>
  <p:tag name="KSO_WM_TEMPLATE_MASTER_TYPE" val="1"/>
  <p:tag name="KSO_WM_TEMPLATE_SUBCATEGORY" val="0"/>
  <p:tag name="KSO_WM_TEMPLATE_THUMBS_INDEX" val="1、4、5、6、7、8、9、10、11、12、13、15"/>
</p:tagLst>
</file>

<file path=ppt/tags/tag245.xml><?xml version="1.0" encoding="utf-8"?>
<p:tagLst xmlns:p="http://schemas.openxmlformats.org/presentationml/2006/main">
  <p:tag name="AS_UNIQUEID" val="1636"/>
</p:tagLst>
</file>

<file path=ppt/tags/tag246.xml><?xml version="1.0" encoding="utf-8"?>
<p:tagLst xmlns:p="http://schemas.openxmlformats.org/presentationml/2006/main">
  <p:tag name="AS_UNIQUEID" val="1637"/>
  <p:tag name="KSO_WM_BEAUTIFY_FLAG" val="#wm#"/>
  <p:tag name="KSO_WM_TAG_VERSION" val="1.0"/>
  <p:tag name="KSO_WM_TEMPLATE_CATEGORY" val="custom"/>
  <p:tag name="KSO_WM_TEMPLATE_INDEX" val="20202803"/>
  <p:tag name="KSO_WM_UNIT_COMPATIBLE" val="0"/>
  <p:tag name="KSO_WM_UNIT_DIAGRAM_ISNUMVISUAL" val="0"/>
  <p:tag name="KSO_WM_UNIT_DIAGRAM_ISREFERUNIT" val="0"/>
  <p:tag name="KSO_WM_UNIT_HIGHLIGHT" val="0"/>
  <p:tag name="KSO_WM_UNIT_ID" val="custom20202803_1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30"/>
</p:tagLst>
</file>

<file path=ppt/tags/tag247.xml><?xml version="1.0" encoding="utf-8"?>
<p:tagLst xmlns:p="http://schemas.openxmlformats.org/presentationml/2006/main">
  <p:tag name="AS_UNIQUEID" val="1638"/>
  <p:tag name="KSO_WM_BEAUTIFY_FLAG" val=""/>
</p:tagLst>
</file>

<file path=ppt/tags/tag248.xml><?xml version="1.0" encoding="utf-8"?>
<p:tagLst xmlns:p="http://schemas.openxmlformats.org/presentationml/2006/main">
  <p:tag name="AS_UNIQUEID" val="1639"/>
</p:tagLst>
</file>

<file path=ppt/tags/tag249.xml><?xml version="1.0" encoding="utf-8"?>
<p:tagLst xmlns:p="http://schemas.openxmlformats.org/presentationml/2006/main">
  <p:tag name="KSO_WM_BEAUTIFY_FLAG" val="#wm#"/>
  <p:tag name="KSO_WM_SLIDE_ID" val="custom20202803_12"/>
  <p:tag name="KSO_WM_SLIDE_INDEX" val="12"/>
  <p:tag name="KSO_WM_SLIDE_ITEM_CNT" val="0"/>
  <p:tag name="KSO_WM_SLIDE_LAYOUT" val="a_d_f"/>
  <p:tag name="KSO_WM_SLIDE_LAYOUT_CNT" val="1_1_1"/>
  <p:tag name="KSO_WM_SLIDE_POSITION" val="45*52"/>
  <p:tag name="KSO_WM_SLIDE_SIZE" val="866*434"/>
  <p:tag name="KSO_WM_SLIDE_SUBTYPE" val="picTxt"/>
  <p:tag name="KSO_WM_SLIDE_TYPE" val="text"/>
  <p:tag name="KSO_WM_TAG_VERSION" val="1.0"/>
  <p:tag name="KSO_WM_TEMPLATE_CATEGORY" val="custom"/>
  <p:tag name="KSO_WM_TEMPLATE_COLOR_TYPE" val="1"/>
  <p:tag name="KSO_WM_TEMPLATE_INDEX" val="20202803"/>
  <p:tag name="KSO_WM_TEMPLATE_MASTER_TYPE" val="1"/>
  <p:tag name="KSO_WM_TEMPLATE_SUBCATEGORY" val="0"/>
</p:tagLst>
</file>

<file path=ppt/tags/tag250.xml><?xml version="1.0" encoding="utf-8"?>
<p:tagLst xmlns:p="http://schemas.openxmlformats.org/presentationml/2006/main">
  <p:tag name="AS_UNIQUEID" val="1640"/>
</p:tagLst>
</file>

<file path=ppt/tags/tag251.xml><?xml version="1.0" encoding="utf-8"?>
<p:tagLst xmlns:p="http://schemas.openxmlformats.org/presentationml/2006/main">
  <p:tag name="AS_UNIQUEID" val="1641"/>
  <p:tag name="KSO_WM_BEAUTIFY_FLAG" val="#wm#"/>
  <p:tag name="KSO_WM_TAG_VERSION" val="1.0"/>
  <p:tag name="KSO_WM_TEMPLATE_CATEGORY" val="custom"/>
  <p:tag name="KSO_WM_TEMPLATE_INDEX" val="20202803"/>
  <p:tag name="KSO_WM_UNIT_COMPATIBLE" val="0"/>
  <p:tag name="KSO_WM_UNIT_DIAGRAM_ISNUMVISUAL" val="0"/>
  <p:tag name="KSO_WM_UNIT_DIAGRAM_ISREFERUNIT" val="0"/>
  <p:tag name="KSO_WM_UNIT_HIGHLIGHT" val="0"/>
  <p:tag name="KSO_WM_UNIT_ID" val="custom20202803_7*e*1"/>
  <p:tag name="KSO_WM_UNIT_INDEX" val="1"/>
  <p:tag name="KSO_WM_UNIT_LAYERLEVEL" val="1"/>
  <p:tag name="KSO_WM_UNIT_NOCLEAR" val="0"/>
  <p:tag name="KSO_WM_UNIT_PRESET_TEXT" val="第一章"/>
  <p:tag name="KSO_WM_UNIT_TYPE" val="e"/>
  <p:tag name="KSO_WM_UNIT_VALUE" val="4"/>
</p:tagLst>
</file>

<file path=ppt/tags/tag252.xml><?xml version="1.0" encoding="utf-8"?>
<p:tagLst xmlns:p="http://schemas.openxmlformats.org/presentationml/2006/main">
  <p:tag name="AS_UNIQUEID" val="1642"/>
  <p:tag name="KSO_WM_BEAUTIFY_FLAG" val="#wm#"/>
  <p:tag name="KSO_WM_TAG_VERSION" val="1.0"/>
  <p:tag name="KSO_WM_TEMPLATE_CATEGORY" val="custom"/>
  <p:tag name="KSO_WM_TEMPLATE_INDEX" val="20202803"/>
  <p:tag name="KSO_WM_UNIT_COMPATIBLE" val="0"/>
  <p:tag name="KSO_WM_UNIT_DIAGRAM_ISNUMVISUAL" val="0"/>
  <p:tag name="KSO_WM_UNIT_DIAGRAM_ISREFERUNIT" val="0"/>
  <p:tag name="KSO_WM_UNIT_HIGHLIGHT" val="0"/>
  <p:tag name="KSO_WM_UNIT_ID" val="custom2020280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标题"/>
  <p:tag name="KSO_WM_UNIT_TYPE" val="a"/>
  <p:tag name="KSO_WM_UNIT_VALUE" val="4"/>
</p:tagLst>
</file>

<file path=ppt/tags/tag253.xml><?xml version="1.0" encoding="utf-8"?>
<p:tagLst xmlns:p="http://schemas.openxmlformats.org/presentationml/2006/main">
  <p:tag name="AS_UNIQUEID" val="1643"/>
</p:tagLst>
</file>

<file path=ppt/tags/tag254.xml><?xml version="1.0" encoding="utf-8"?>
<p:tagLst xmlns:p="http://schemas.openxmlformats.org/presentationml/2006/main">
  <p:tag name="KSO_WM_BEAUTIFY_FLAG" val="#wm#"/>
  <p:tag name="KSO_WM_SLIDE_ID" val="custom2020280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803"/>
  <p:tag name="KSO_WM_TEMPLATE_MASTER_TYPE" val="1"/>
  <p:tag name="KSO_WM_TEMPLATE_SUBCATEGORY" val="0"/>
</p:tagLst>
</file>

<file path=ppt/tags/tag255.xml><?xml version="1.0" encoding="utf-8"?>
<p:tagLst xmlns:p="http://schemas.openxmlformats.org/presentationml/2006/main">
  <p:tag name="AS_UNIQUEID" val="1644"/>
</p:tagLst>
</file>

<file path=ppt/tags/tag256.xml><?xml version="1.0" encoding="utf-8"?>
<p:tagLst xmlns:p="http://schemas.openxmlformats.org/presentationml/2006/main">
  <p:tag name="AS_UNIQUEID" val="1645"/>
</p:tagLst>
</file>

<file path=ppt/tags/tag257.xml><?xml version="1.0" encoding="utf-8"?>
<p:tagLst xmlns:p="http://schemas.openxmlformats.org/presentationml/2006/main">
  <p:tag name="AS_UNIQUEID" val="1646"/>
</p:tagLst>
</file>

<file path=ppt/tags/tag258.xml><?xml version="1.0" encoding="utf-8"?>
<p:tagLst xmlns:p="http://schemas.openxmlformats.org/presentationml/2006/main">
  <p:tag name="AS_UNIQUEID" val="1647"/>
</p:tagLst>
</file>

<file path=ppt/tags/tag259.xml><?xml version="1.0" encoding="utf-8"?>
<p:tagLst xmlns:p="http://schemas.openxmlformats.org/presentationml/2006/main">
  <p:tag name="AS_UNIQUEID" val="1648"/>
</p:tagLst>
</file>

<file path=ppt/tags/tag260.xml><?xml version="1.0" encoding="utf-8"?>
<p:tagLst xmlns:p="http://schemas.openxmlformats.org/presentationml/2006/main">
  <p:tag name="AS_UNIQUEID" val="1649"/>
  <p:tag name="KSO_WM_BEAUTIFY_FLAG" val="#wm#"/>
  <p:tag name="KSO_WM_TAG_VERSION" val="1.0"/>
  <p:tag name="KSO_WM_TEMPLATE_CATEGORY" val="custom"/>
  <p:tag name="KSO_WM_TEMPLATE_INDEX" val="20202803"/>
  <p:tag name="KSO_WM_UNIT_COMPATIBLE" val="0"/>
  <p:tag name="KSO_WM_UNIT_DIAGRAM_ISNUMVISUAL" val="0"/>
  <p:tag name="KSO_WM_UNIT_DIAGRAM_ISREFERUNIT" val="0"/>
  <p:tag name="KSO_WM_UNIT_HIGHLIGHT" val="0"/>
  <p:tag name="KSO_WM_UNIT_ID" val="custom20202803_13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42"/>
</p:tagLst>
</file>

<file path=ppt/tags/tag261.xml><?xml version="1.0" encoding="utf-8"?>
<p:tagLst xmlns:p="http://schemas.openxmlformats.org/presentationml/2006/main">
  <p:tag name="AS_UNIQUEID" val="1650"/>
  <p:tag name="KSO_WM_BEAUTIFY_FLAG" val=""/>
</p:tagLst>
</file>

<file path=ppt/tags/tag262.xml><?xml version="1.0" encoding="utf-8"?>
<p:tagLst xmlns:p="http://schemas.openxmlformats.org/presentationml/2006/main">
  <p:tag name="AS_UNIQUEID" val="1651"/>
</p:tagLst>
</file>

<file path=ppt/tags/tag263.xml><?xml version="1.0" encoding="utf-8"?>
<p:tagLst xmlns:p="http://schemas.openxmlformats.org/presentationml/2006/main">
  <p:tag name="AS_UNIQUEID" val="441"/>
  <p:tag name="KSO_WM_BEAUTIFY_FLAG" val=""/>
</p:tagLst>
</file>

<file path=ppt/tags/tag264.xml><?xml version="1.0" encoding="utf-8"?>
<p:tagLst xmlns:p="http://schemas.openxmlformats.org/presentationml/2006/main">
  <p:tag name="AS_UNIQUEID" val="444"/>
  <p:tag name="KSO_WM_BEAUTIFY_FLAG" val=""/>
</p:tagLst>
</file>

<file path=ppt/tags/tag265.xml><?xml version="1.0" encoding="utf-8"?>
<p:tagLst xmlns:p="http://schemas.openxmlformats.org/presentationml/2006/main">
  <p:tag name="AS_UNIQUEID" val="446"/>
  <p:tag name="KSO_WM_BEAUTIFY_FLAG" val=""/>
</p:tagLst>
</file>

<file path=ppt/tags/tag266.xml><?xml version="1.0" encoding="utf-8"?>
<p:tagLst xmlns:p="http://schemas.openxmlformats.org/presentationml/2006/main">
  <p:tag name="AS_UNIQUEID" val="447"/>
  <p:tag name="KSO_WM_BEAUTIFY_FLAG" val=""/>
</p:tagLst>
</file>

<file path=ppt/tags/tag267.xml><?xml version="1.0" encoding="utf-8"?>
<p:tagLst xmlns:p="http://schemas.openxmlformats.org/presentationml/2006/main">
  <p:tag name="AS_UNIQUEID" val="445"/>
  <p:tag name="KSO_WM_BEAUTIFY_FLAG" val=""/>
</p:tagLst>
</file>

<file path=ppt/tags/tag268.xml><?xml version="1.0" encoding="utf-8"?>
<p:tagLst xmlns:p="http://schemas.openxmlformats.org/presentationml/2006/main">
  <p:tag name="AS_UNIQUEID" val="1652"/>
</p:tagLst>
</file>

<file path=ppt/tags/tag269.xml><?xml version="1.0" encoding="utf-8"?>
<p:tagLst xmlns:p="http://schemas.openxmlformats.org/presentationml/2006/main">
  <p:tag name="KSO_WM_BEAUTIFY_FLAG" val="#wm#"/>
  <p:tag name="KSO_WM_SLIDE_ID" val="custom20202803_13"/>
  <p:tag name="KSO_WM_SLIDE_INDEX" val="13"/>
  <p:tag name="KSO_WM_SLIDE_ITEM_CNT" val="0"/>
  <p:tag name="KSO_WM_SLIDE_LAYOUT" val="a_d_f"/>
  <p:tag name="KSO_WM_SLIDE_LAYOUT_CNT" val="1_2_2"/>
  <p:tag name="KSO_WM_SLIDE_POSITION" val="45*18"/>
  <p:tag name="KSO_WM_SLIDE_SIZE" val="869*422"/>
  <p:tag name="KSO_WM_SLIDE_SUBTYPE" val="picTxt"/>
  <p:tag name="KSO_WM_SLIDE_TYPE" val="text"/>
  <p:tag name="KSO_WM_TAG_VERSION" val="1.0"/>
  <p:tag name="KSO_WM_TEMPLATE_CATEGORY" val="custom"/>
  <p:tag name="KSO_WM_TEMPLATE_COLOR_TYPE" val="1"/>
  <p:tag name="KSO_WM_TEMPLATE_INDEX" val="20202803"/>
  <p:tag name="KSO_WM_TEMPLATE_MASTER_TYPE" val="1"/>
  <p:tag name="KSO_WM_TEMPLATE_SUBCATEGORY" val="0"/>
</p:tagLst>
</file>

<file path=ppt/tags/tag270.xml><?xml version="1.0" encoding="utf-8"?>
<p:tagLst xmlns:p="http://schemas.openxmlformats.org/presentationml/2006/main">
  <p:tag name="AS_UNIQUEID" val="1660"/>
</p:tagLst>
</file>

<file path=ppt/tags/tag271.xml><?xml version="1.0" encoding="utf-8"?>
<p:tagLst xmlns:p="http://schemas.openxmlformats.org/presentationml/2006/main">
  <p:tag name="AS_UNIQUEID" val="1661"/>
</p:tagLst>
</file>

<file path=ppt/tags/tag272.xml><?xml version="1.0" encoding="utf-8"?>
<p:tagLst xmlns:p="http://schemas.openxmlformats.org/presentationml/2006/main">
  <p:tag name="AS_UNIQUEID" val="1662"/>
</p:tagLst>
</file>

<file path=ppt/tags/tag273.xml><?xml version="1.0" encoding="utf-8"?>
<p:tagLst xmlns:p="http://schemas.openxmlformats.org/presentationml/2006/main">
  <p:tag name="AS_UNIQUEID" val="1663"/>
</p:tagLst>
</file>

<file path=ppt/tags/tag274.xml><?xml version="1.0" encoding="utf-8"?>
<p:tagLst xmlns:p="http://schemas.openxmlformats.org/presentationml/2006/main">
  <p:tag name="AS_UNIQUEID" val="1664"/>
</p:tagLst>
</file>

<file path=ppt/tags/tag275.xml><?xml version="1.0" encoding="utf-8"?>
<p:tagLst xmlns:p="http://schemas.openxmlformats.org/presentationml/2006/main">
  <p:tag name="AS_UNIQUEID" val="1665"/>
  <p:tag name="KSO_WM_BEAUTIFY_FLAG" val="#wm#"/>
  <p:tag name="KSO_WM_TAG_VERSION" val="1.0"/>
  <p:tag name="KSO_WM_TEMPLATE_CATEGORY" val="custom"/>
  <p:tag name="KSO_WM_TEMPLATE_INDEX" val="20202803"/>
  <p:tag name="KSO_WM_UNIT_COMPATIBLE" val="0"/>
  <p:tag name="KSO_WM_UNIT_DIAGRAM_ISNUMVISUAL" val="0"/>
  <p:tag name="KSO_WM_UNIT_DIAGRAM_ISREFERUNIT" val="0"/>
  <p:tag name="KSO_WM_UNIT_HIGHLIGHT" val="0"/>
  <p:tag name="KSO_WM_UNIT_ID" val="custom20202803_13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42"/>
</p:tagLst>
</file>

<file path=ppt/tags/tag276.xml><?xml version="1.0" encoding="utf-8"?>
<p:tagLst xmlns:p="http://schemas.openxmlformats.org/presentationml/2006/main">
  <p:tag name="AS_UNIQUEID" val="1666"/>
  <p:tag name="KSO_WM_BEAUTIFY_FLAG" val=""/>
</p:tagLst>
</file>

<file path=ppt/tags/tag277.xml><?xml version="1.0" encoding="utf-8"?>
<p:tagLst xmlns:p="http://schemas.openxmlformats.org/presentationml/2006/main">
  <p:tag name="AS_UNIQUEID" val="1667"/>
</p:tagLst>
</file>

<file path=ppt/tags/tag278.xml><?xml version="1.0" encoding="utf-8"?>
<p:tagLst xmlns:p="http://schemas.openxmlformats.org/presentationml/2006/main">
  <p:tag name="KSO_WM_BEAUTIFY_FLAG" val="#wm#"/>
  <p:tag name="KSO_WM_SLIDE_ID" val="custom20202803_13"/>
  <p:tag name="KSO_WM_SLIDE_INDEX" val="13"/>
  <p:tag name="KSO_WM_SLIDE_ITEM_CNT" val="0"/>
  <p:tag name="KSO_WM_SLIDE_LAYOUT" val="a_d_f"/>
  <p:tag name="KSO_WM_SLIDE_LAYOUT_CNT" val="1_2_2"/>
  <p:tag name="KSO_WM_SLIDE_POSITION" val="45*18"/>
  <p:tag name="KSO_WM_SLIDE_SIZE" val="869*422"/>
  <p:tag name="KSO_WM_SLIDE_SUBTYPE" val="picTxt"/>
  <p:tag name="KSO_WM_SLIDE_TYPE" val="text"/>
  <p:tag name="KSO_WM_TAG_VERSION" val="1.0"/>
  <p:tag name="KSO_WM_TEMPLATE_CATEGORY" val="custom"/>
  <p:tag name="KSO_WM_TEMPLATE_COLOR_TYPE" val="1"/>
  <p:tag name="KSO_WM_TEMPLATE_INDEX" val="20202803"/>
  <p:tag name="KSO_WM_TEMPLATE_MASTER_TYPE" val="1"/>
  <p:tag name="KSO_WM_TEMPLATE_SUBCATEGORY" val="0"/>
</p:tagLst>
</file>

<file path=ppt/tags/tag279.xml><?xml version="1.0" encoding="utf-8"?>
<p:tagLst xmlns:p="http://schemas.openxmlformats.org/presentationml/2006/main">
  <p:tag name="AS_UNIQUEID" val="1668"/>
</p:tagLst>
</file>

<file path=ppt/tags/tag280.xml><?xml version="1.0" encoding="utf-8"?>
<p:tagLst xmlns:p="http://schemas.openxmlformats.org/presentationml/2006/main">
  <p:tag name="AS_UNIQUEID" val="1669"/>
</p:tagLst>
</file>

<file path=ppt/tags/tag281.xml><?xml version="1.0" encoding="utf-8"?>
<p:tagLst xmlns:p="http://schemas.openxmlformats.org/presentationml/2006/main">
  <p:tag name="AS_UNIQUEID" val="1670"/>
</p:tagLst>
</file>

<file path=ppt/tags/tag282.xml><?xml version="1.0" encoding="utf-8"?>
<p:tagLst xmlns:p="http://schemas.openxmlformats.org/presentationml/2006/main">
  <p:tag name="AS_UNIQUEID" val="1671"/>
</p:tagLst>
</file>

<file path=ppt/tags/tag283.xml><?xml version="1.0" encoding="utf-8"?>
<p:tagLst xmlns:p="http://schemas.openxmlformats.org/presentationml/2006/main">
  <p:tag name="AS_UNIQUEID" val="1672"/>
</p:tagLst>
</file>

<file path=ppt/tags/tag284.xml><?xml version="1.0" encoding="utf-8"?>
<p:tagLst xmlns:p="http://schemas.openxmlformats.org/presentationml/2006/main">
  <p:tag name="AS_UNIQUEID" val="1673"/>
  <p:tag name="KSO_WM_BEAUTIFY_FLAG" val="#wm#"/>
  <p:tag name="KSO_WM_TAG_VERSION" val="1.0"/>
  <p:tag name="KSO_WM_TEMPLATE_CATEGORY" val="custom"/>
  <p:tag name="KSO_WM_TEMPLATE_INDEX" val="20202803"/>
  <p:tag name="KSO_WM_UNIT_COMPATIBLE" val="0"/>
  <p:tag name="KSO_WM_UNIT_DIAGRAM_ISNUMVISUAL" val="0"/>
  <p:tag name="KSO_WM_UNIT_DIAGRAM_ISREFERUNIT" val="0"/>
  <p:tag name="KSO_WM_UNIT_HIGHLIGHT" val="0"/>
  <p:tag name="KSO_WM_UNIT_ID" val="custom20202803_13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42"/>
</p:tagLst>
</file>

<file path=ppt/tags/tag285.xml><?xml version="1.0" encoding="utf-8"?>
<p:tagLst xmlns:p="http://schemas.openxmlformats.org/presentationml/2006/main">
  <p:tag name="AS_UNIQUEID" val="560"/>
</p:tagLst>
</file>

<file path=ppt/tags/tag286.xml><?xml version="1.0" encoding="utf-8"?>
<p:tagLst xmlns:p="http://schemas.openxmlformats.org/presentationml/2006/main">
  <p:tag name="AS_UNIQUEID" val="561"/>
</p:tagLst>
</file>

<file path=ppt/tags/tag287.xml><?xml version="1.0" encoding="utf-8"?>
<p:tagLst xmlns:p="http://schemas.openxmlformats.org/presentationml/2006/main">
  <p:tag name="AS_UNIQUEID" val="562"/>
</p:tagLst>
</file>

<file path=ppt/tags/tag288.xml><?xml version="1.0" encoding="utf-8"?>
<p:tagLst xmlns:p="http://schemas.openxmlformats.org/presentationml/2006/main">
  <p:tag name="AS_UNIQUEID" val="563"/>
</p:tagLst>
</file>

<file path=ppt/tags/tag289.xml><?xml version="1.0" encoding="utf-8"?>
<p:tagLst xmlns:p="http://schemas.openxmlformats.org/presentationml/2006/main">
  <p:tag name="AS_UNIQUEID" val="564"/>
</p:tagLst>
</file>

<file path=ppt/tags/tag290.xml><?xml version="1.0" encoding="utf-8"?>
<p:tagLst xmlns:p="http://schemas.openxmlformats.org/presentationml/2006/main">
  <p:tag name="AS_UNIQUEID" val="565"/>
</p:tagLst>
</file>

<file path=ppt/tags/tag291.xml><?xml version="1.0" encoding="utf-8"?>
<p:tagLst xmlns:p="http://schemas.openxmlformats.org/presentationml/2006/main">
  <p:tag name="AS_UNIQUEID" val="1674"/>
</p:tagLst>
</file>

<file path=ppt/tags/tag292.xml><?xml version="1.0" encoding="utf-8"?>
<p:tagLst xmlns:p="http://schemas.openxmlformats.org/presentationml/2006/main">
  <p:tag name="KSO_WM_BEAUTIFY_FLAG" val="#wm#"/>
  <p:tag name="KSO_WM_SLIDE_ID" val="custom20202803_13"/>
  <p:tag name="KSO_WM_SLIDE_INDEX" val="13"/>
  <p:tag name="KSO_WM_SLIDE_ITEM_CNT" val="0"/>
  <p:tag name="KSO_WM_SLIDE_LAYOUT" val="a_d_f"/>
  <p:tag name="KSO_WM_SLIDE_LAYOUT_CNT" val="1_2_2"/>
  <p:tag name="KSO_WM_SLIDE_POSITION" val="45*18"/>
  <p:tag name="KSO_WM_SLIDE_SIZE" val="869*422"/>
  <p:tag name="KSO_WM_SLIDE_SUBTYPE" val="picTxt"/>
  <p:tag name="KSO_WM_SLIDE_TYPE" val="text"/>
  <p:tag name="KSO_WM_TAG_VERSION" val="1.0"/>
  <p:tag name="KSO_WM_TEMPLATE_CATEGORY" val="custom"/>
  <p:tag name="KSO_WM_TEMPLATE_COLOR_TYPE" val="1"/>
  <p:tag name="KSO_WM_TEMPLATE_INDEX" val="20202803"/>
  <p:tag name="KSO_WM_TEMPLATE_MASTER_TYPE" val="1"/>
  <p:tag name="KSO_WM_TEMPLATE_SUBCATEGORY" val="0"/>
</p:tagLst>
</file>

<file path=ppt/tags/tag293.xml><?xml version="1.0" encoding="utf-8"?>
<p:tagLst xmlns:p="http://schemas.openxmlformats.org/presentationml/2006/main">
  <p:tag name="AS_UNIQUEID" val="1675"/>
</p:tagLst>
</file>

<file path=ppt/tags/tag294.xml><?xml version="1.0" encoding="utf-8"?>
<p:tagLst xmlns:p="http://schemas.openxmlformats.org/presentationml/2006/main">
  <p:tag name="AS_UNIQUEID" val="1676"/>
</p:tagLst>
</file>

<file path=ppt/tags/tag295.xml><?xml version="1.0" encoding="utf-8"?>
<p:tagLst xmlns:p="http://schemas.openxmlformats.org/presentationml/2006/main">
  <p:tag name="AS_UNIQUEID" val="1677"/>
</p:tagLst>
</file>

<file path=ppt/tags/tag296.xml><?xml version="1.0" encoding="utf-8"?>
<p:tagLst xmlns:p="http://schemas.openxmlformats.org/presentationml/2006/main">
  <p:tag name="AS_UNIQUEID" val="1678"/>
</p:tagLst>
</file>

<file path=ppt/tags/tag297.xml><?xml version="1.0" encoding="utf-8"?>
<p:tagLst xmlns:p="http://schemas.openxmlformats.org/presentationml/2006/main">
  <p:tag name="AS_UNIQUEID" val="1679"/>
</p:tagLst>
</file>

<file path=ppt/tags/tag298.xml><?xml version="1.0" encoding="utf-8"?>
<p:tagLst xmlns:p="http://schemas.openxmlformats.org/presentationml/2006/main">
  <p:tag name="AS_UNIQUEID" val="1680"/>
  <p:tag name="KSO_WM_BEAUTIFY_FLAG" val="#wm#"/>
  <p:tag name="KSO_WM_TAG_VERSION" val="1.0"/>
  <p:tag name="KSO_WM_TEMPLATE_CATEGORY" val="custom"/>
  <p:tag name="KSO_WM_TEMPLATE_INDEX" val="20202803"/>
  <p:tag name="KSO_WM_UNIT_COMPATIBLE" val="0"/>
  <p:tag name="KSO_WM_UNIT_DIAGRAM_ISNUMVISUAL" val="0"/>
  <p:tag name="KSO_WM_UNIT_DIAGRAM_ISREFERUNIT" val="0"/>
  <p:tag name="KSO_WM_UNIT_HIGHLIGHT" val="0"/>
  <p:tag name="KSO_WM_UNIT_ID" val="custom20202803_13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42"/>
</p:tagLst>
</file>

<file path=ppt/tags/tag299.xml><?xml version="1.0" encoding="utf-8"?>
<p:tagLst xmlns:p="http://schemas.openxmlformats.org/presentationml/2006/main">
  <p:tag name="AS_UNIQUEID" val="478"/>
  <p:tag name="KSO_WM_BEAUTIFY_FLAG" val=""/>
</p:tagLst>
</file>

<file path=ppt/tags/tag300.xml><?xml version="1.0" encoding="utf-8"?>
<p:tagLst xmlns:p="http://schemas.openxmlformats.org/presentationml/2006/main">
  <p:tag name="AS_UNIQUEID" val="475"/>
  <p:tag name="KSO_WM_BEAUTIFY_FLAG" val=""/>
</p:tagLst>
</file>

<file path=ppt/tags/tag301.xml><?xml version="1.0" encoding="utf-8"?>
<p:tagLst xmlns:p="http://schemas.openxmlformats.org/presentationml/2006/main">
  <p:tag name="AS_UNIQUEID" val="474"/>
  <p:tag name="KSO_WM_BEAUTIFY_FLAG" val=""/>
</p:tagLst>
</file>

<file path=ppt/tags/tag302.xml><?xml version="1.0" encoding="utf-8"?>
<p:tagLst xmlns:p="http://schemas.openxmlformats.org/presentationml/2006/main">
  <p:tag name="AS_UNIQUEID" val="476"/>
  <p:tag name="KSO_WM_BEAUTIFY_FLAG" val=""/>
</p:tagLst>
</file>

<file path=ppt/tags/tag303.xml><?xml version="1.0" encoding="utf-8"?>
<p:tagLst xmlns:p="http://schemas.openxmlformats.org/presentationml/2006/main">
  <p:tag name="AS_UNIQUEID" val="477"/>
  <p:tag name="KSO_WM_BEAUTIFY_FLAG" val=""/>
</p:tagLst>
</file>

<file path=ppt/tags/tag304.xml><?xml version="1.0" encoding="utf-8"?>
<p:tagLst xmlns:p="http://schemas.openxmlformats.org/presentationml/2006/main">
  <p:tag name="AS_UNIQUEID" val="1681"/>
</p:tagLst>
</file>

<file path=ppt/tags/tag305.xml><?xml version="1.0" encoding="utf-8"?>
<p:tagLst xmlns:p="http://schemas.openxmlformats.org/presentationml/2006/main">
  <p:tag name="KSO_WM_BEAUTIFY_FLAG" val="#wm#"/>
  <p:tag name="KSO_WM_SLIDE_ID" val="custom20202803_13"/>
  <p:tag name="KSO_WM_SLIDE_INDEX" val="13"/>
  <p:tag name="KSO_WM_SLIDE_ITEM_CNT" val="0"/>
  <p:tag name="KSO_WM_SLIDE_LAYOUT" val="a_d_f"/>
  <p:tag name="KSO_WM_SLIDE_LAYOUT_CNT" val="1_2_2"/>
  <p:tag name="KSO_WM_SLIDE_POSITION" val="45*18"/>
  <p:tag name="KSO_WM_SLIDE_SIZE" val="869*422"/>
  <p:tag name="KSO_WM_SLIDE_SUBTYPE" val="picTxt"/>
  <p:tag name="KSO_WM_SLIDE_TYPE" val="text"/>
  <p:tag name="KSO_WM_TAG_VERSION" val="1.0"/>
  <p:tag name="KSO_WM_TEMPLATE_CATEGORY" val="custom"/>
  <p:tag name="KSO_WM_TEMPLATE_COLOR_TYPE" val="1"/>
  <p:tag name="KSO_WM_TEMPLATE_INDEX" val="20202803"/>
  <p:tag name="KSO_WM_TEMPLATE_MASTER_TYPE" val="1"/>
  <p:tag name="KSO_WM_TEMPLATE_SUBCATEGORY" val="0"/>
</p:tagLst>
</file>

<file path=ppt/tags/tag306.xml><?xml version="1.0" encoding="utf-8"?>
<p:tagLst xmlns:p="http://schemas.openxmlformats.org/presentationml/2006/main">
  <p:tag name="AS_UNIQUEID" val="1682"/>
</p:tagLst>
</file>

<file path=ppt/tags/tag307.xml><?xml version="1.0" encoding="utf-8"?>
<p:tagLst xmlns:p="http://schemas.openxmlformats.org/presentationml/2006/main">
  <p:tag name="AS_UNIQUEID" val="1683"/>
</p:tagLst>
</file>

<file path=ppt/tags/tag308.xml><?xml version="1.0" encoding="utf-8"?>
<p:tagLst xmlns:p="http://schemas.openxmlformats.org/presentationml/2006/main">
  <p:tag name="AS_UNIQUEID" val="1684"/>
</p:tagLst>
</file>

<file path=ppt/tags/tag309.xml><?xml version="1.0" encoding="utf-8"?>
<p:tagLst xmlns:p="http://schemas.openxmlformats.org/presentationml/2006/main">
  <p:tag name="AS_UNIQUEID" val="1685"/>
</p:tagLst>
</file>

<file path=ppt/tags/tag310.xml><?xml version="1.0" encoding="utf-8"?>
<p:tagLst xmlns:p="http://schemas.openxmlformats.org/presentationml/2006/main">
  <p:tag name="AS_UNIQUEID" val="1686"/>
</p:tagLst>
</file>

<file path=ppt/tags/tag311.xml><?xml version="1.0" encoding="utf-8"?>
<p:tagLst xmlns:p="http://schemas.openxmlformats.org/presentationml/2006/main">
  <p:tag name="AS_UNIQUEID" val="1687"/>
  <p:tag name="KSO_WM_BEAUTIFY_FLAG" val="#wm#"/>
  <p:tag name="KSO_WM_TAG_VERSION" val="1.0"/>
  <p:tag name="KSO_WM_TEMPLATE_CATEGORY" val="custom"/>
  <p:tag name="KSO_WM_TEMPLATE_INDEX" val="20202803"/>
  <p:tag name="KSO_WM_UNIT_COMPATIBLE" val="0"/>
  <p:tag name="KSO_WM_UNIT_DIAGRAM_ISNUMVISUAL" val="0"/>
  <p:tag name="KSO_WM_UNIT_DIAGRAM_ISREFERUNIT" val="0"/>
  <p:tag name="KSO_WM_UNIT_HIGHLIGHT" val="0"/>
  <p:tag name="KSO_WM_UNIT_ID" val="custom20202803_13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42"/>
</p:tagLst>
</file>

<file path=ppt/tags/tag312.xml><?xml version="1.0" encoding="utf-8"?>
<p:tagLst xmlns:p="http://schemas.openxmlformats.org/presentationml/2006/main">
  <p:tag name="AS_UNIQUEID" val="455"/>
  <p:tag name="KSO_WM_BEAUTIFY_FLAG" val=""/>
</p:tagLst>
</file>

<file path=ppt/tags/tag313.xml><?xml version="1.0" encoding="utf-8"?>
<p:tagLst xmlns:p="http://schemas.openxmlformats.org/presentationml/2006/main">
  <p:tag name="AS_UNIQUEID" val="456"/>
  <p:tag name="KSO_WM_BEAUTIFY_FLAG" val=""/>
</p:tagLst>
</file>

<file path=ppt/tags/tag314.xml><?xml version="1.0" encoding="utf-8"?>
<p:tagLst xmlns:p="http://schemas.openxmlformats.org/presentationml/2006/main">
  <p:tag name="AS_UNIQUEID" val="1688"/>
</p:tagLst>
</file>

<file path=ppt/tags/tag315.xml><?xml version="1.0" encoding="utf-8"?>
<p:tagLst xmlns:p="http://schemas.openxmlformats.org/presentationml/2006/main">
  <p:tag name="KSO_WM_BEAUTIFY_FLAG" val="#wm#"/>
  <p:tag name="KSO_WM_SLIDE_ID" val="custom20202803_13"/>
  <p:tag name="KSO_WM_SLIDE_INDEX" val="13"/>
  <p:tag name="KSO_WM_SLIDE_ITEM_CNT" val="0"/>
  <p:tag name="KSO_WM_SLIDE_LAYOUT" val="a_d_f"/>
  <p:tag name="KSO_WM_SLIDE_LAYOUT_CNT" val="1_2_2"/>
  <p:tag name="KSO_WM_SLIDE_POSITION" val="45*18"/>
  <p:tag name="KSO_WM_SLIDE_SIZE" val="869*422"/>
  <p:tag name="KSO_WM_SLIDE_SUBTYPE" val="picTxt"/>
  <p:tag name="KSO_WM_SLIDE_TYPE" val="text"/>
  <p:tag name="KSO_WM_TAG_VERSION" val="1.0"/>
  <p:tag name="KSO_WM_TEMPLATE_CATEGORY" val="custom"/>
  <p:tag name="KSO_WM_TEMPLATE_COLOR_TYPE" val="1"/>
  <p:tag name="KSO_WM_TEMPLATE_INDEX" val="20202803"/>
  <p:tag name="KSO_WM_TEMPLATE_MASTER_TYPE" val="1"/>
  <p:tag name="KSO_WM_TEMPLATE_SUBCATEGORY" val="0"/>
</p:tagLst>
</file>

<file path=ppt/tags/tag316.xml><?xml version="1.0" encoding="utf-8"?>
<p:tagLst xmlns:p="http://schemas.openxmlformats.org/presentationml/2006/main">
  <p:tag name="AS_UNIQUEID" val="1689"/>
</p:tagLst>
</file>

<file path=ppt/tags/tag317.xml><?xml version="1.0" encoding="utf-8"?>
<p:tagLst xmlns:p="http://schemas.openxmlformats.org/presentationml/2006/main">
  <p:tag name="AS_UNIQUEID" val="1690"/>
  <p:tag name="KSO_WM_BEAUTIFY_FLAG" val="#wm#"/>
  <p:tag name="KSO_WM_TAG_VERSION" val="1.0"/>
  <p:tag name="KSO_WM_TEMPLATE_CATEGORY" val="custom"/>
  <p:tag name="KSO_WM_TEMPLATE_INDEX" val="20202803"/>
  <p:tag name="KSO_WM_UNIT_COMPATIBLE" val="0"/>
  <p:tag name="KSO_WM_UNIT_DIAGRAM_ISNUMVISUAL" val="0"/>
  <p:tag name="KSO_WM_UNIT_DIAGRAM_ISREFERUNIT" val="0"/>
  <p:tag name="KSO_WM_UNIT_HIGHLIGHT" val="0"/>
  <p:tag name="KSO_WM_UNIT_ID" val="custom20202803_7*e*1"/>
  <p:tag name="KSO_WM_UNIT_INDEX" val="1"/>
  <p:tag name="KSO_WM_UNIT_LAYERLEVEL" val="1"/>
  <p:tag name="KSO_WM_UNIT_NOCLEAR" val="0"/>
  <p:tag name="KSO_WM_UNIT_PRESET_TEXT" val="第一章"/>
  <p:tag name="KSO_WM_UNIT_TYPE" val="e"/>
  <p:tag name="KSO_WM_UNIT_VALUE" val="4"/>
</p:tagLst>
</file>

<file path=ppt/tags/tag318.xml><?xml version="1.0" encoding="utf-8"?>
<p:tagLst xmlns:p="http://schemas.openxmlformats.org/presentationml/2006/main">
  <p:tag name="AS_UNIQUEID" val="1691"/>
  <p:tag name="KSO_WM_BEAUTIFY_FLAG" val="#wm#"/>
  <p:tag name="KSO_WM_TAG_VERSION" val="1.0"/>
  <p:tag name="KSO_WM_TEMPLATE_CATEGORY" val="custom"/>
  <p:tag name="KSO_WM_TEMPLATE_INDEX" val="20202803"/>
  <p:tag name="KSO_WM_UNIT_COMPATIBLE" val="0"/>
  <p:tag name="KSO_WM_UNIT_DIAGRAM_ISNUMVISUAL" val="0"/>
  <p:tag name="KSO_WM_UNIT_DIAGRAM_ISREFERUNIT" val="0"/>
  <p:tag name="KSO_WM_UNIT_HIGHLIGHT" val="0"/>
  <p:tag name="KSO_WM_UNIT_ID" val="custom2020280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标题"/>
  <p:tag name="KSO_WM_UNIT_TYPE" val="a"/>
  <p:tag name="KSO_WM_UNIT_VALUE" val="4"/>
</p:tagLst>
</file>

<file path=ppt/tags/tag319.xml><?xml version="1.0" encoding="utf-8"?>
<p:tagLst xmlns:p="http://schemas.openxmlformats.org/presentationml/2006/main">
  <p:tag name="AS_UNIQUEID" val="1692"/>
</p:tagLst>
</file>

<file path=ppt/tags/tag320.xml><?xml version="1.0" encoding="utf-8"?>
<p:tagLst xmlns:p="http://schemas.openxmlformats.org/presentationml/2006/main">
  <p:tag name="KSO_WM_BEAUTIFY_FLAG" val="#wm#"/>
  <p:tag name="KSO_WM_SLIDE_ID" val="custom2020280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803"/>
  <p:tag name="KSO_WM_TEMPLATE_MASTER_TYPE" val="1"/>
  <p:tag name="KSO_WM_TEMPLATE_SUBCATEGORY" val="0"/>
</p:tagLst>
</file>

<file path=ppt/tags/tag321.xml><?xml version="1.0" encoding="utf-8"?>
<p:tagLst xmlns:p="http://schemas.openxmlformats.org/presentationml/2006/main">
  <p:tag name="AS_UNIQUEID" val="1693"/>
</p:tagLst>
</file>

<file path=ppt/tags/tag322.xml><?xml version="1.0" encoding="utf-8"?>
<p:tagLst xmlns:p="http://schemas.openxmlformats.org/presentationml/2006/main">
  <p:tag name="AS_UNIQUEID" val="1694"/>
</p:tagLst>
</file>

<file path=ppt/tags/tag323.xml><?xml version="1.0" encoding="utf-8"?>
<p:tagLst xmlns:p="http://schemas.openxmlformats.org/presentationml/2006/main">
  <p:tag name="AS_UNIQUEID" val="1695"/>
</p:tagLst>
</file>

<file path=ppt/tags/tag324.xml><?xml version="1.0" encoding="utf-8"?>
<p:tagLst xmlns:p="http://schemas.openxmlformats.org/presentationml/2006/main">
  <p:tag name="AS_UNIQUEID" val="1696"/>
</p:tagLst>
</file>

<file path=ppt/tags/tag325.xml><?xml version="1.0" encoding="utf-8"?>
<p:tagLst xmlns:p="http://schemas.openxmlformats.org/presentationml/2006/main">
  <p:tag name="AS_UNIQUEID" val="1697"/>
</p:tagLst>
</file>

<file path=ppt/tags/tag326.xml><?xml version="1.0" encoding="utf-8"?>
<p:tagLst xmlns:p="http://schemas.openxmlformats.org/presentationml/2006/main">
  <p:tag name="AS_UNIQUEID" val="1698"/>
  <p:tag name="KSO_WM_BEAUTIFY_FLAG" val="#wm#"/>
  <p:tag name="KSO_WM_TAG_VERSION" val="1.0"/>
  <p:tag name="KSO_WM_TEMPLATE_CATEGORY" val="custom"/>
  <p:tag name="KSO_WM_TEMPLATE_INDEX" val="20202803"/>
  <p:tag name="KSO_WM_UNIT_COMPATIBLE" val="0"/>
  <p:tag name="KSO_WM_UNIT_DIAGRAM_ISNUMVISUAL" val="0"/>
  <p:tag name="KSO_WM_UNIT_DIAGRAM_ISREFERUNIT" val="0"/>
  <p:tag name="KSO_WM_UNIT_HIGHLIGHT" val="0"/>
  <p:tag name="KSO_WM_UNIT_ID" val="custom20202803_13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42"/>
</p:tagLst>
</file>

<file path=ppt/tags/tag327.xml><?xml version="1.0" encoding="utf-8"?>
<p:tagLst xmlns:p="http://schemas.openxmlformats.org/presentationml/2006/main">
  <p:tag name="AS_UNIQUEID" val="405"/>
  <p:tag name="KSO_WM_BEAUTIFY_FLAG" val=""/>
</p:tagLst>
</file>

<file path=ppt/tags/tag328.xml><?xml version="1.0" encoding="utf-8"?>
<p:tagLst xmlns:p="http://schemas.openxmlformats.org/presentationml/2006/main">
  <p:tag name="AS_UNIQUEID" val="406"/>
  <p:tag name="KSO_WM_BEAUTIFY_FLAG" val=""/>
</p:tagLst>
</file>

<file path=ppt/tags/tag329.xml><?xml version="1.0" encoding="utf-8"?>
<p:tagLst xmlns:p="http://schemas.openxmlformats.org/presentationml/2006/main">
  <p:tag name="AS_UNIQUEID" val="404"/>
  <p:tag name="KSO_WM_BEAUTIFY_FLAG" val=""/>
  <p:tag name="KSO_WM_UNIT_PLACING_PICTURE_USER_VIEWPORT" val="{&quot;height&quot;:5175,&quot;width&quot;:7635}"/>
</p:tagLst>
</file>

<file path=ppt/tags/tag330.xml><?xml version="1.0" encoding="utf-8"?>
<p:tagLst xmlns:p="http://schemas.openxmlformats.org/presentationml/2006/main">
  <p:tag name="AS_UNIQUEID" val="1699"/>
</p:tagLst>
</file>

<file path=ppt/tags/tag331.xml><?xml version="1.0" encoding="utf-8"?>
<p:tagLst xmlns:p="http://schemas.openxmlformats.org/presentationml/2006/main">
  <p:tag name="KSO_WM_BEAUTIFY_FLAG" val="#wm#"/>
  <p:tag name="KSO_WM_SLIDE_ID" val="custom20202803_13"/>
  <p:tag name="KSO_WM_SLIDE_INDEX" val="13"/>
  <p:tag name="KSO_WM_SLIDE_ITEM_CNT" val="0"/>
  <p:tag name="KSO_WM_SLIDE_LAYOUT" val="a_d_f"/>
  <p:tag name="KSO_WM_SLIDE_LAYOUT_CNT" val="1_2_2"/>
  <p:tag name="KSO_WM_SLIDE_POSITION" val="45*18"/>
  <p:tag name="KSO_WM_SLIDE_SIZE" val="869*422"/>
  <p:tag name="KSO_WM_SLIDE_SUBTYPE" val="picTxt"/>
  <p:tag name="KSO_WM_SLIDE_TYPE" val="text"/>
  <p:tag name="KSO_WM_TAG_VERSION" val="1.0"/>
  <p:tag name="KSO_WM_TEMPLATE_CATEGORY" val="custom"/>
  <p:tag name="KSO_WM_TEMPLATE_COLOR_TYPE" val="1"/>
  <p:tag name="KSO_WM_TEMPLATE_INDEX" val="20202803"/>
  <p:tag name="KSO_WM_TEMPLATE_MASTER_TYPE" val="1"/>
  <p:tag name="KSO_WM_TEMPLATE_SUBCATEGORY" val="0"/>
</p:tagLst>
</file>

<file path=ppt/tags/tag332.xml><?xml version="1.0" encoding="utf-8"?>
<p:tagLst xmlns:p="http://schemas.openxmlformats.org/presentationml/2006/main">
  <p:tag name="AS_UNIQUEID" val="1700"/>
</p:tagLst>
</file>

<file path=ppt/tags/tag333.xml><?xml version="1.0" encoding="utf-8"?>
<p:tagLst xmlns:p="http://schemas.openxmlformats.org/presentationml/2006/main">
  <p:tag name="AS_UNIQUEID" val="1701"/>
</p:tagLst>
</file>

<file path=ppt/tags/tag334.xml><?xml version="1.0" encoding="utf-8"?>
<p:tagLst xmlns:p="http://schemas.openxmlformats.org/presentationml/2006/main">
  <p:tag name="AS_UNIQUEID" val="1702"/>
</p:tagLst>
</file>

<file path=ppt/tags/tag335.xml><?xml version="1.0" encoding="utf-8"?>
<p:tagLst xmlns:p="http://schemas.openxmlformats.org/presentationml/2006/main">
  <p:tag name="AS_UNIQUEID" val="1703"/>
</p:tagLst>
</file>

<file path=ppt/tags/tag336.xml><?xml version="1.0" encoding="utf-8"?>
<p:tagLst xmlns:p="http://schemas.openxmlformats.org/presentationml/2006/main">
  <p:tag name="AS_UNIQUEID" val="1704"/>
</p:tagLst>
</file>

<file path=ppt/tags/tag337.xml><?xml version="1.0" encoding="utf-8"?>
<p:tagLst xmlns:p="http://schemas.openxmlformats.org/presentationml/2006/main">
  <p:tag name="AS_UNIQUEID" val="1106"/>
  <p:tag name="KSO_WM_BEAUTIFY_FLAG" val=""/>
</p:tagLst>
</file>

<file path=ppt/tags/tag338.xml><?xml version="1.0" encoding="utf-8"?>
<p:tagLst xmlns:p="http://schemas.openxmlformats.org/presentationml/2006/main">
  <p:tag name="AS_UNIQUEID" val="1705"/>
</p:tagLst>
</file>

<file path=ppt/tags/tag339.xml><?xml version="1.0" encoding="utf-8"?>
<p:tagLst xmlns:p="http://schemas.openxmlformats.org/presentationml/2006/main">
  <p:tag name="KSO_WM_BEAUTIFY_FLAG" val="#wm#"/>
  <p:tag name="KSO_WM_SLIDE_ID" val="custom2020280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803"/>
  <p:tag name="KSO_WM_TEMPLATE_MASTER_TYPE" val="1"/>
  <p:tag name="KSO_WM_TEMPLATE_SUBCATEGORY" val="0"/>
</p:tagLst>
</file>

<file path=ppt/tags/tag340.xml><?xml version="1.0" encoding="utf-8"?>
<p:tagLst xmlns:p="http://schemas.openxmlformats.org/presentationml/2006/main">
  <p:tag name="AS_UNIQUEID" val="1706"/>
</p:tagLst>
</file>

<file path=ppt/tags/tag341.xml><?xml version="1.0" encoding="utf-8"?>
<p:tagLst xmlns:p="http://schemas.openxmlformats.org/presentationml/2006/main">
  <p:tag name="AS_UNIQUEID" val="1707"/>
</p:tagLst>
</file>

<file path=ppt/tags/tag342.xml><?xml version="1.0" encoding="utf-8"?>
<p:tagLst xmlns:p="http://schemas.openxmlformats.org/presentationml/2006/main">
  <p:tag name="AS_UNIQUEID" val="1708"/>
</p:tagLst>
</file>

<file path=ppt/tags/tag343.xml><?xml version="1.0" encoding="utf-8"?>
<p:tagLst xmlns:p="http://schemas.openxmlformats.org/presentationml/2006/main">
  <p:tag name="AS_UNIQUEID" val="1709"/>
</p:tagLst>
</file>

<file path=ppt/tags/tag344.xml><?xml version="1.0" encoding="utf-8"?>
<p:tagLst xmlns:p="http://schemas.openxmlformats.org/presentationml/2006/main">
  <p:tag name="AS_UNIQUEID" val="1710"/>
</p:tagLst>
</file>

<file path=ppt/tags/tag345.xml><?xml version="1.0" encoding="utf-8"?>
<p:tagLst xmlns:p="http://schemas.openxmlformats.org/presentationml/2006/main">
  <p:tag name="AS_UNIQUEID" val="1711"/>
  <p:tag name="KSO_WM_BEAUTIFY_FLAG" val=""/>
</p:tagLst>
</file>

<file path=ppt/tags/tag346.xml><?xml version="1.0" encoding="utf-8"?>
<p:tagLst xmlns:p="http://schemas.openxmlformats.org/presentationml/2006/main">
  <p:tag name="AS_UNIQUEID" val="1712"/>
</p:tagLst>
</file>

<file path=ppt/tags/tag347.xml><?xml version="1.0" encoding="utf-8"?>
<p:tagLst xmlns:p="http://schemas.openxmlformats.org/presentationml/2006/main">
  <p:tag name="AS_UNIQUEID" val="1713"/>
  <p:tag name="KSO_WM_BEAUTIFY_FLAG" val=""/>
</p:tagLst>
</file>

<file path=ppt/tags/tag348.xml><?xml version="1.0" encoding="utf-8"?>
<p:tagLst xmlns:p="http://schemas.openxmlformats.org/presentationml/2006/main">
  <p:tag name="AS_UNIQUEID" val="1714"/>
</p:tagLst>
</file>

<file path=ppt/tags/tag349.xml><?xml version="1.0" encoding="utf-8"?>
<p:tagLst xmlns:p="http://schemas.openxmlformats.org/presentationml/2006/main">
  <p:tag name="AS_UNIQUEID" val="1715"/>
  <p:tag name="KSO_WM_BEAUTIFY_FLAG" val=""/>
</p:tagLst>
</file>

<file path=ppt/tags/tag350.xml><?xml version="1.0" encoding="utf-8"?>
<p:tagLst xmlns:p="http://schemas.openxmlformats.org/presentationml/2006/main">
  <p:tag name="AS_UNIQUEID" val="1716"/>
  <p:tag name="KSO_WM_BEAUTIFY_FLAG" val=""/>
</p:tagLst>
</file>

<file path=ppt/tags/tag351.xml><?xml version="1.0" encoding="utf-8"?>
<p:tagLst xmlns:p="http://schemas.openxmlformats.org/presentationml/2006/main">
  <p:tag name="AS_UNIQUEID" val="1717"/>
  <p:tag name="KSO_WM_BEAUTIFY_FLAG" val=""/>
</p:tagLst>
</file>

<file path=ppt/tags/tag352.xml><?xml version="1.0" encoding="utf-8"?>
<p:tagLst xmlns:p="http://schemas.openxmlformats.org/presentationml/2006/main">
  <p:tag name="AS_UNIQUEID" val="1718"/>
  <p:tag name="KSO_WM_BEAUTIFY_FLAG" val=""/>
</p:tagLst>
</file>

<file path=ppt/tags/tag353.xml><?xml version="1.0" encoding="utf-8"?>
<p:tagLst xmlns:p="http://schemas.openxmlformats.org/presentationml/2006/main">
  <p:tag name="AS_UNIQUEID" val="1719"/>
  <p:tag name="KSO_WM_BEAUTIFY_FLAG" val=""/>
</p:tagLst>
</file>

<file path=ppt/tags/tag354.xml><?xml version="1.0" encoding="utf-8"?>
<p:tagLst xmlns:p="http://schemas.openxmlformats.org/presentationml/2006/main">
  <p:tag name="AS_UNIQUEID" val="1720"/>
  <p:tag name="KSO_WM_BEAUTIFY_FLAG" val=""/>
</p:tagLst>
</file>

<file path=ppt/tags/tag355.xml><?xml version="1.0" encoding="utf-8"?>
<p:tagLst xmlns:p="http://schemas.openxmlformats.org/presentationml/2006/main">
  <p:tag name="AS_UNIQUEID" val="1721"/>
  <p:tag name="KSO_WM_BEAUTIFY_FLAG" val=""/>
</p:tagLst>
</file>

<file path=ppt/tags/tag356.xml><?xml version="1.0" encoding="utf-8"?>
<p:tagLst xmlns:p="http://schemas.openxmlformats.org/presentationml/2006/main">
  <p:tag name="AS_UNIQUEID" val="1722"/>
  <p:tag name="KSO_WM_BEAUTIFY_FLAG" val=""/>
</p:tagLst>
</file>

<file path=ppt/tags/tag357.xml><?xml version="1.0" encoding="utf-8"?>
<p:tagLst xmlns:p="http://schemas.openxmlformats.org/presentationml/2006/main">
  <p:tag name="AS_UNIQUEID" val="1723"/>
</p:tagLst>
</file>

<file path=ppt/tags/tag358.xml><?xml version="1.0" encoding="utf-8"?>
<p:tagLst xmlns:p="http://schemas.openxmlformats.org/presentationml/2006/main">
  <p:tag name="KSO_WM_BEAUTIFY_FLAG" val="#wm#"/>
  <p:tag name="KSO_WM_SLIDE_ID" val="custom2020280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803"/>
  <p:tag name="KSO_WM_TEMPLATE_MASTER_TYPE" val="1"/>
  <p:tag name="KSO_WM_TEMPLATE_SUBCATEGORY" val="0"/>
</p:tagLst>
</file>

<file path=ppt/tags/tag359.xml><?xml version="1.0" encoding="utf-8"?>
<p:tagLst xmlns:p="http://schemas.openxmlformats.org/presentationml/2006/main">
  <p:tag name="AS_UNIQUEID" val="1724"/>
</p:tagLst>
</file>

<file path=ppt/tags/tag360.xml><?xml version="1.0" encoding="utf-8"?>
<p:tagLst xmlns:p="http://schemas.openxmlformats.org/presentationml/2006/main">
  <p:tag name="AS_UNIQUEID" val="1725"/>
  <p:tag name="KSO_WM_BEAUTIFY_FLAG" val="#wm#"/>
  <p:tag name="KSO_WM_TAG_VERSION" val="1.0"/>
  <p:tag name="KSO_WM_TEMPLATE_CATEGORY" val="custom"/>
  <p:tag name="KSO_WM_TEMPLATE_INDEX" val="20202803"/>
  <p:tag name="KSO_WM_UNIT_COMPATIBLE" val="0"/>
  <p:tag name="KSO_WM_UNIT_DIAGRAM_ISNUMVISUAL" val="0"/>
  <p:tag name="KSO_WM_UNIT_DIAGRAM_ISREFERUNIT" val="0"/>
  <p:tag name="KSO_WM_UNIT_HIGHLIGHT" val="0"/>
  <p:tag name="KSO_WM_UNIT_ID" val="custom20202803_7*e*1"/>
  <p:tag name="KSO_WM_UNIT_INDEX" val="1"/>
  <p:tag name="KSO_WM_UNIT_LAYERLEVEL" val="1"/>
  <p:tag name="KSO_WM_UNIT_NOCLEAR" val="0"/>
  <p:tag name="KSO_WM_UNIT_PRESET_TEXT" val="第一章"/>
  <p:tag name="KSO_WM_UNIT_TYPE" val="e"/>
  <p:tag name="KSO_WM_UNIT_VALUE" val="4"/>
</p:tagLst>
</file>

<file path=ppt/tags/tag361.xml><?xml version="1.0" encoding="utf-8"?>
<p:tagLst xmlns:p="http://schemas.openxmlformats.org/presentationml/2006/main">
  <p:tag name="AS_UNIQUEID" val="1726"/>
  <p:tag name="KSO_WM_BEAUTIFY_FLAG" val="#wm#"/>
  <p:tag name="KSO_WM_TAG_VERSION" val="1.0"/>
  <p:tag name="KSO_WM_TEMPLATE_CATEGORY" val="custom"/>
  <p:tag name="KSO_WM_TEMPLATE_INDEX" val="20202803"/>
  <p:tag name="KSO_WM_UNIT_COMPATIBLE" val="0"/>
  <p:tag name="KSO_WM_UNIT_DIAGRAM_ISNUMVISUAL" val="0"/>
  <p:tag name="KSO_WM_UNIT_DIAGRAM_ISREFERUNIT" val="0"/>
  <p:tag name="KSO_WM_UNIT_HIGHLIGHT" val="0"/>
  <p:tag name="KSO_WM_UNIT_ID" val="custom2020280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标题"/>
  <p:tag name="KSO_WM_UNIT_TYPE" val="a"/>
  <p:tag name="KSO_WM_UNIT_VALUE" val="4"/>
</p:tagLst>
</file>

<file path=ppt/tags/tag362.xml><?xml version="1.0" encoding="utf-8"?>
<p:tagLst xmlns:p="http://schemas.openxmlformats.org/presentationml/2006/main">
  <p:tag name="AS_UNIQUEID" val="1727"/>
</p:tagLst>
</file>

<file path=ppt/tags/tag363.xml><?xml version="1.0" encoding="utf-8"?>
<p:tagLst xmlns:p="http://schemas.openxmlformats.org/presentationml/2006/main">
  <p:tag name="KSO_WM_BEAUTIFY_FLAG" val="#wm#"/>
  <p:tag name="KSO_WM_SLIDE_ID" val="custom2020280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803"/>
  <p:tag name="KSO_WM_TEMPLATE_MASTER_TYPE" val="1"/>
  <p:tag name="KSO_WM_TEMPLATE_SUBCATEGORY" val="0"/>
</p:tagLst>
</file>

<file path=ppt/tags/tag364.xml><?xml version="1.0" encoding="utf-8"?>
<p:tagLst xmlns:p="http://schemas.openxmlformats.org/presentationml/2006/main">
  <p:tag name="AS_UNIQUEID" val="1728"/>
</p:tagLst>
</file>

<file path=ppt/tags/tag365.xml><?xml version="1.0" encoding="utf-8"?>
<p:tagLst xmlns:p="http://schemas.openxmlformats.org/presentationml/2006/main">
  <p:tag name="AS_UNIQUEID" val="1729"/>
</p:tagLst>
</file>

<file path=ppt/tags/tag366.xml><?xml version="1.0" encoding="utf-8"?>
<p:tagLst xmlns:p="http://schemas.openxmlformats.org/presentationml/2006/main">
  <p:tag name="AS_UNIQUEID" val="1730"/>
</p:tagLst>
</file>

<file path=ppt/tags/tag367.xml><?xml version="1.0" encoding="utf-8"?>
<p:tagLst xmlns:p="http://schemas.openxmlformats.org/presentationml/2006/main">
  <p:tag name="AS_UNIQUEID" val="1731"/>
</p:tagLst>
</file>

<file path=ppt/tags/tag368.xml><?xml version="1.0" encoding="utf-8"?>
<p:tagLst xmlns:p="http://schemas.openxmlformats.org/presentationml/2006/main">
  <p:tag name="AS_UNIQUEID" val="1732"/>
</p:tagLst>
</file>

<file path=ppt/tags/tag369.xml><?xml version="1.0" encoding="utf-8"?>
<p:tagLst xmlns:p="http://schemas.openxmlformats.org/presentationml/2006/main">
  <p:tag name="AS_UNIQUEID" val="1733"/>
  <p:tag name="KSO_WM_BEAUTIFY_FLAG" val="#wm#"/>
  <p:tag name="KSO_WM_TAG_VERSION" val="1.0"/>
  <p:tag name="KSO_WM_TEMPLATE_CATEGORY" val="custom"/>
  <p:tag name="KSO_WM_TEMPLATE_INDEX" val="20202803"/>
  <p:tag name="KSO_WM_UNIT_COMPATIBLE" val="0"/>
  <p:tag name="KSO_WM_UNIT_DIAGRAM_ISNUMVISUAL" val="0"/>
  <p:tag name="KSO_WM_UNIT_DIAGRAM_ISREFERUNIT" val="0"/>
  <p:tag name="KSO_WM_UNIT_HIGHLIGHT" val="0"/>
  <p:tag name="KSO_WM_UNIT_ID" val="custom20202803_13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42"/>
</p:tagLst>
</file>

<file path=ppt/tags/tag370.xml><?xml version="1.0" encoding="utf-8"?>
<p:tagLst xmlns:p="http://schemas.openxmlformats.org/presentationml/2006/main">
  <p:tag name="AS_UNIQUEID" val="1138"/>
  <p:tag name="KSO_WM_BEAUTIFY_FLAG" val=""/>
</p:tagLst>
</file>

<file path=ppt/tags/tag371.xml><?xml version="1.0" encoding="utf-8"?>
<p:tagLst xmlns:p="http://schemas.openxmlformats.org/presentationml/2006/main">
  <p:tag name="AS_UNIQUEID" val="1136"/>
  <p:tag name="KSO_WM_BEAUTIFY_FLAG" val=""/>
</p:tagLst>
</file>

<file path=ppt/tags/tag372.xml><?xml version="1.0" encoding="utf-8"?>
<p:tagLst xmlns:p="http://schemas.openxmlformats.org/presentationml/2006/main">
  <p:tag name="AS_UNIQUEID" val="1135"/>
  <p:tag name="KSO_WM_BEAUTIFY_FLAG" val=""/>
</p:tagLst>
</file>

<file path=ppt/tags/tag373.xml><?xml version="1.0" encoding="utf-8"?>
<p:tagLst xmlns:p="http://schemas.openxmlformats.org/presentationml/2006/main">
  <p:tag name="AS_UNIQUEID" val="1134"/>
  <p:tag name="KSO_WM_BEAUTIFY_FLAG" val=""/>
</p:tagLst>
</file>

<file path=ppt/tags/tag374.xml><?xml version="1.0" encoding="utf-8"?>
<p:tagLst xmlns:p="http://schemas.openxmlformats.org/presentationml/2006/main">
  <p:tag name="AS_UNIQUEID" val="1131"/>
  <p:tag name="KSO_WM_BEAUTIFY_FLAG" val=""/>
</p:tagLst>
</file>

<file path=ppt/tags/tag375.xml><?xml version="1.0" encoding="utf-8"?>
<p:tagLst xmlns:p="http://schemas.openxmlformats.org/presentationml/2006/main">
  <p:tag name="AS_UNIQUEID" val="1132"/>
  <p:tag name="KSO_WM_BEAUTIFY_FLAG" val=""/>
</p:tagLst>
</file>

<file path=ppt/tags/tag376.xml><?xml version="1.0" encoding="utf-8"?>
<p:tagLst xmlns:p="http://schemas.openxmlformats.org/presentationml/2006/main">
  <p:tag name="AS_UNIQUEID" val="1734"/>
</p:tagLst>
</file>

<file path=ppt/tags/tag377.xml><?xml version="1.0" encoding="utf-8"?>
<p:tagLst xmlns:p="http://schemas.openxmlformats.org/presentationml/2006/main">
  <p:tag name="KSO_WM_BEAUTIFY_FLAG" val="#wm#"/>
  <p:tag name="KSO_WM_SLIDE_ID" val="custom20202803_13"/>
  <p:tag name="KSO_WM_SLIDE_INDEX" val="13"/>
  <p:tag name="KSO_WM_SLIDE_ITEM_CNT" val="0"/>
  <p:tag name="KSO_WM_SLIDE_LAYOUT" val="a_d_f"/>
  <p:tag name="KSO_WM_SLIDE_LAYOUT_CNT" val="1_2_2"/>
  <p:tag name="KSO_WM_SLIDE_POSITION" val="45*18"/>
  <p:tag name="KSO_WM_SLIDE_SIZE" val="869*422"/>
  <p:tag name="KSO_WM_SLIDE_SUBTYPE" val="picTxt"/>
  <p:tag name="KSO_WM_SLIDE_TYPE" val="text"/>
  <p:tag name="KSO_WM_TAG_VERSION" val="1.0"/>
  <p:tag name="KSO_WM_TEMPLATE_CATEGORY" val="custom"/>
  <p:tag name="KSO_WM_TEMPLATE_COLOR_TYPE" val="1"/>
  <p:tag name="KSO_WM_TEMPLATE_INDEX" val="20202803"/>
  <p:tag name="KSO_WM_TEMPLATE_MASTER_TYPE" val="1"/>
  <p:tag name="KSO_WM_TEMPLATE_SUBCATEGORY" val="0"/>
</p:tagLst>
</file>

<file path=ppt/tags/tag378.xml><?xml version="1.0" encoding="utf-8"?>
<p:tagLst xmlns:p="http://schemas.openxmlformats.org/presentationml/2006/main">
  <p:tag name="AS_UNIQUEID" val="1735"/>
</p:tagLst>
</file>

<file path=ppt/tags/tag379.xml><?xml version="1.0" encoding="utf-8"?>
<p:tagLst xmlns:p="http://schemas.openxmlformats.org/presentationml/2006/main">
  <p:tag name="AS_UNIQUEID" val="1736"/>
</p:tagLst>
</file>

<file path=ppt/tags/tag380.xml><?xml version="1.0" encoding="utf-8"?>
<p:tagLst xmlns:p="http://schemas.openxmlformats.org/presentationml/2006/main">
  <p:tag name="AS_UNIQUEID" val="1737"/>
</p:tagLst>
</file>

<file path=ppt/tags/tag381.xml><?xml version="1.0" encoding="utf-8"?>
<p:tagLst xmlns:p="http://schemas.openxmlformats.org/presentationml/2006/main">
  <p:tag name="AS_UNIQUEID" val="1738"/>
</p:tagLst>
</file>

<file path=ppt/tags/tag382.xml><?xml version="1.0" encoding="utf-8"?>
<p:tagLst xmlns:p="http://schemas.openxmlformats.org/presentationml/2006/main">
  <p:tag name="AS_UNIQUEID" val="1739"/>
</p:tagLst>
</file>

<file path=ppt/tags/tag383.xml><?xml version="1.0" encoding="utf-8"?>
<p:tagLst xmlns:p="http://schemas.openxmlformats.org/presentationml/2006/main">
  <p:tag name="AS_UNIQUEID" val="1740"/>
  <p:tag name="KSO_WM_BEAUTIFY_FLAG" val=""/>
</p:tagLst>
</file>

<file path=ppt/tags/tag384.xml><?xml version="1.0" encoding="utf-8"?>
<p:tagLst xmlns:p="http://schemas.openxmlformats.org/presentationml/2006/main">
  <p:tag name="AS_UNIQUEID" val="1741"/>
  <p:tag name="KSO_WM_BEAUTIFY_FLAG" val=""/>
</p:tagLst>
</file>

<file path=ppt/tags/tag385.xml><?xml version="1.0" encoding="utf-8"?>
<p:tagLst xmlns:p="http://schemas.openxmlformats.org/presentationml/2006/main">
  <p:tag name="AS_UNIQUEID" val="1742"/>
</p:tagLst>
</file>

<file path=ppt/tags/tag386.xml><?xml version="1.0" encoding="utf-8"?>
<p:tagLst xmlns:p="http://schemas.openxmlformats.org/presentationml/2006/main">
  <p:tag name="AS_UNIQUEID" val="2"/>
</p:tagLst>
</file>

<file path=ppt/tags/tag387.xml><?xml version="1.0" encoding="utf-8"?>
<p:tagLst xmlns:p="http://schemas.openxmlformats.org/presentationml/2006/main">
  <p:tag name="AS_UNIQUEID" val="1743"/>
</p:tagLst>
</file>

<file path=ppt/tags/tag388.xml><?xml version="1.0" encoding="utf-8"?>
<p:tagLst xmlns:p="http://schemas.openxmlformats.org/presentationml/2006/main">
  <p:tag name="KSO_WM_BEAUTIFY_FLAG" val="#wm#"/>
  <p:tag name="KSO_WM_SLIDE_ID" val="custom2020280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803"/>
  <p:tag name="KSO_WM_TEMPLATE_MASTER_TYPE" val="1"/>
  <p:tag name="KSO_WM_TEMPLATE_SUBCATEGORY" val="0"/>
</p:tagLst>
</file>

<file path=ppt/tags/tag389.xml><?xml version="1.0" encoding="utf-8"?>
<p:tagLst xmlns:p="http://schemas.openxmlformats.org/presentationml/2006/main">
  <p:tag name="AS_UNIQUEID" val="1744"/>
</p:tagLst>
</file>

<file path=ppt/tags/tag390.xml><?xml version="1.0" encoding="utf-8"?>
<p:tagLst xmlns:p="http://schemas.openxmlformats.org/presentationml/2006/main">
  <p:tag name="AS_UNIQUEID" val="1162"/>
  <p:tag name="KSO_WM_BEAUTIFY_FLAG" val=""/>
</p:tagLst>
</file>

<file path=ppt/tags/tag391.xml><?xml version="1.0" encoding="utf-8"?>
<p:tagLst xmlns:p="http://schemas.openxmlformats.org/presentationml/2006/main">
  <p:tag name="AS_UNIQUEID" val="1163"/>
  <p:tag name="KSO_WM_BEAUTIFY_FLAG" val=""/>
</p:tagLst>
</file>

<file path=ppt/tags/tag392.xml><?xml version="1.0" encoding="utf-8"?>
<p:tagLst xmlns:p="http://schemas.openxmlformats.org/presentationml/2006/main">
  <p:tag name="AS_UNIQUEID" val="1164"/>
  <p:tag name="KSO_WM_BEAUTIFY_FLAG" val=""/>
</p:tagLst>
</file>

<file path=ppt/tags/tag393.xml><?xml version="1.0" encoding="utf-8"?>
<p:tagLst xmlns:p="http://schemas.openxmlformats.org/presentationml/2006/main">
  <p:tag name="AS_UNIQUEID" val="1161"/>
  <p:tag name="KSO_WM_BEAUTIFY_FLAG" val=""/>
</p:tagLst>
</file>

<file path=ppt/tags/tag394.xml><?xml version="1.0" encoding="utf-8"?>
<p:tagLst xmlns:p="http://schemas.openxmlformats.org/presentationml/2006/main">
  <p:tag name="AS_UNIQUEID" val="1745"/>
</p:tagLst>
</file>

<file path=ppt/tags/tag395.xml><?xml version="1.0" encoding="utf-8"?>
<p:tagLst xmlns:p="http://schemas.openxmlformats.org/presentationml/2006/main">
  <p:tag name="KSO_WM_BEAUTIFY_FLAG" val="#wm#"/>
  <p:tag name="KSO_WM_SLIDE_ID" val="custom20202803_8"/>
  <p:tag name="KSO_WM_SLIDE_INDEX" val="8"/>
  <p:tag name="KSO_WM_SLIDE_ITEM_CNT" val="0"/>
  <p:tag name="KSO_WM_SLIDE_LAYOUT" val="a_d_f"/>
  <p:tag name="KSO_WM_SLIDE_LAYOUT_CNT" val="1_1_1"/>
  <p:tag name="KSO_WM_SLIDE_POSITION" val="47*33"/>
  <p:tag name="KSO_WM_SLIDE_SIZE" val="864*458"/>
  <p:tag name="KSO_WM_SLIDE_SUBTYPE" val="picTxt"/>
  <p:tag name="KSO_WM_SLIDE_TYPE" val="text"/>
  <p:tag name="KSO_WM_TAG_VERSION" val="1.0"/>
  <p:tag name="KSO_WM_TEMPLATE_CATEGORY" val="custom"/>
  <p:tag name="KSO_WM_TEMPLATE_COLOR_TYPE" val="1"/>
  <p:tag name="KSO_WM_TEMPLATE_INDEX" val="20202803"/>
  <p:tag name="KSO_WM_TEMPLATE_MASTER_TYPE" val="1"/>
  <p:tag name="KSO_WM_TEMPLATE_SUBCATEGORY" val="0"/>
</p:tagLst>
</file>

<file path=ppt/tags/tag396.xml><?xml version="1.0" encoding="utf-8"?>
<p:tagLst xmlns:p="http://schemas.openxmlformats.org/presentationml/2006/main">
  <p:tag name="AS_UNIQUEID" val="1746"/>
</p:tagLst>
</file>

<file path=ppt/tags/tag397.xml><?xml version="1.0" encoding="utf-8"?>
<p:tagLst xmlns:p="http://schemas.openxmlformats.org/presentationml/2006/main">
  <p:tag name="AS_UNIQUEID" val="1747"/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  <p:tag name="KSO_WM_UNIT_TYPE" val="i"/>
</p:tagLst>
</file>

<file path=ppt/tags/tag398.xml><?xml version="1.0" encoding="utf-8"?>
<p:tagLst xmlns:p="http://schemas.openxmlformats.org/presentationml/2006/main">
  <p:tag name="AS_UNIQUEID" val="707"/>
  <p:tag name="KSO_WM_BEAUTIFY_FLAG" val=""/>
</p:tagLst>
</file>

<file path=ppt/tags/tag399.xml><?xml version="1.0" encoding="utf-8"?>
<p:tagLst xmlns:p="http://schemas.openxmlformats.org/presentationml/2006/main">
  <p:tag name="AS_UNIQUEID" val="709"/>
  <p:tag name="KSO_WM_BEAUTIFY_FLAG" val=""/>
</p:tagLst>
</file>

<file path=ppt/tags/tag400.xml><?xml version="1.0" encoding="utf-8"?>
<p:tagLst xmlns:p="http://schemas.openxmlformats.org/presentationml/2006/main">
  <p:tag name="AS_UNIQUEID" val="1748"/>
</p:tagLst>
</file>

<file path=ppt/tags/tag40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5176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176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402.xml><?xml version="1.0" encoding="utf-8"?>
<p:tagLst xmlns:p="http://schemas.openxmlformats.org/presentationml/2006/main">
  <p:tag name="AS_UNIQUEID" val="1749"/>
</p:tagLst>
</file>

<file path=ppt/tags/tag403.xml><?xml version="1.0" encoding="utf-8"?>
<p:tagLst xmlns:p="http://schemas.openxmlformats.org/presentationml/2006/main">
  <p:tag name="AS_UNIQUEID" val="1750"/>
</p:tagLst>
</file>

<file path=ppt/tags/tag404.xml><?xml version="1.0" encoding="utf-8"?>
<p:tagLst xmlns:p="http://schemas.openxmlformats.org/presentationml/2006/main">
  <p:tag name="AS_UNIQUEID" val="1751"/>
</p:tagLst>
</file>

<file path=ppt/tags/tag405.xml><?xml version="1.0" encoding="utf-8"?>
<p:tagLst xmlns:p="http://schemas.openxmlformats.org/presentationml/2006/main">
  <p:tag name="AS_UNIQUEID" val="1752"/>
</p:tagLst>
</file>

<file path=ppt/tags/tag406.xml><?xml version="1.0" encoding="utf-8"?>
<p:tagLst xmlns:p="http://schemas.openxmlformats.org/presentationml/2006/main">
  <p:tag name="AS_UNIQUEID" val="1753"/>
</p:tagLst>
</file>

<file path=ppt/tags/tag407.xml><?xml version="1.0" encoding="utf-8"?>
<p:tagLst xmlns:p="http://schemas.openxmlformats.org/presentationml/2006/main">
  <p:tag name="AS_UNIQUEID" val="1754"/>
  <p:tag name="KSO_WM_BEAUTIFY_FLAG" val=""/>
</p:tagLst>
</file>

<file path=ppt/tags/tag408.xml><?xml version="1.0" encoding="utf-8"?>
<p:tagLst xmlns:p="http://schemas.openxmlformats.org/presentationml/2006/main">
  <p:tag name="AS_UNIQUEID" val="1755"/>
  <p:tag name="KSO_WM_BEAUTIFY_FLAG" val=""/>
</p:tagLst>
</file>

<file path=ppt/tags/tag409.xml><?xml version="1.0" encoding="utf-8"?>
<p:tagLst xmlns:p="http://schemas.openxmlformats.org/presentationml/2006/main">
  <p:tag name="AS_UNIQUEID" val="1756"/>
  <p:tag name="KSO_WM_BEAUTIFY_FLAG" val=""/>
</p:tagLst>
</file>

<file path=ppt/tags/tag410.xml><?xml version="1.0" encoding="utf-8"?>
<p:tagLst xmlns:p="http://schemas.openxmlformats.org/presentationml/2006/main">
  <p:tag name="AS_UNIQUEID" val="1757"/>
</p:tagLst>
</file>

<file path=ppt/tags/tag411.xml><?xml version="1.0" encoding="utf-8"?>
<p:tagLst xmlns:p="http://schemas.openxmlformats.org/presentationml/2006/main">
  <p:tag name="KSO_WM_BEAUTIFY_FLAG" val="#wm#"/>
  <p:tag name="KSO_WM_SLIDE_ID" val="custom2020280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803"/>
  <p:tag name="KSO_WM_TEMPLATE_MASTER_TYPE" val="1"/>
  <p:tag name="KSO_WM_TEMPLATE_SUBCATEGORY" val="0"/>
</p:tagLst>
</file>

<file path=ppt/tags/tag412.xml><?xml version="1.0" encoding="utf-8"?>
<p:tagLst xmlns:p="http://schemas.openxmlformats.org/presentationml/2006/main">
  <p:tag name="AS_UNIQUEID" val="1758"/>
</p:tagLst>
</file>

<file path=ppt/tags/tag413.xml><?xml version="1.0" encoding="utf-8"?>
<p:tagLst xmlns:p="http://schemas.openxmlformats.org/presentationml/2006/main">
  <p:tag name="AS_UNIQUEID" val="1759"/>
</p:tagLst>
</file>

<file path=ppt/tags/tag414.xml><?xml version="1.0" encoding="utf-8"?>
<p:tagLst xmlns:p="http://schemas.openxmlformats.org/presentationml/2006/main">
  <p:tag name="AS_UNIQUEID" val="1760"/>
</p:tagLst>
</file>

<file path=ppt/tags/tag415.xml><?xml version="1.0" encoding="utf-8"?>
<p:tagLst xmlns:p="http://schemas.openxmlformats.org/presentationml/2006/main">
  <p:tag name="AS_UNIQUEID" val="1761"/>
</p:tagLst>
</file>

<file path=ppt/tags/tag416.xml><?xml version="1.0" encoding="utf-8"?>
<p:tagLst xmlns:p="http://schemas.openxmlformats.org/presentationml/2006/main">
  <p:tag name="AS_UNIQUEID" val="1762"/>
</p:tagLst>
</file>

<file path=ppt/tags/tag417.xml><?xml version="1.0" encoding="utf-8"?>
<p:tagLst xmlns:p="http://schemas.openxmlformats.org/presentationml/2006/main">
  <p:tag name="AS_UNIQUEID" val="1763"/>
  <p:tag name="KSO_WM_BEAUTIFY_FLAG" val=""/>
</p:tagLst>
</file>

<file path=ppt/tags/tag418.xml><?xml version="1.0" encoding="utf-8"?>
<p:tagLst xmlns:p="http://schemas.openxmlformats.org/presentationml/2006/main">
  <p:tag name="AS_UNIQUEID" val="1764"/>
  <p:tag name="KSO_WM_BEAUTIFY_FLAG" val=""/>
</p:tagLst>
</file>

<file path=ppt/tags/tag419.xml><?xml version="1.0" encoding="utf-8"?>
<p:tagLst xmlns:p="http://schemas.openxmlformats.org/presentationml/2006/main">
  <p:tag name="AS_UNIQUEID" val="1765"/>
  <p:tag name="KSO_WM_BEAUTIFY_FLAG" val=""/>
</p:tagLst>
</file>

<file path=ppt/tags/tag420.xml><?xml version="1.0" encoding="utf-8"?>
<p:tagLst xmlns:p="http://schemas.openxmlformats.org/presentationml/2006/main">
  <p:tag name="AS_UNIQUEID" val="2"/>
  <p:tag name="KSO_WM_BEAUTIFY_FLAG" val=""/>
</p:tagLst>
</file>

<file path=ppt/tags/tag421.xml><?xml version="1.0" encoding="utf-8"?>
<p:tagLst xmlns:p="http://schemas.openxmlformats.org/presentationml/2006/main">
  <p:tag name="AS_UNIQUEID" val="1766"/>
</p:tagLst>
</file>

<file path=ppt/tags/tag422.xml><?xml version="1.0" encoding="utf-8"?>
<p:tagLst xmlns:p="http://schemas.openxmlformats.org/presentationml/2006/main">
  <p:tag name="KSO_WM_BEAUTIFY_FLAG" val="#wm#"/>
  <p:tag name="KSO_WM_SLIDE_ID" val="custom2020280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803"/>
  <p:tag name="KSO_WM_TEMPLATE_MASTER_TYPE" val="1"/>
  <p:tag name="KSO_WM_TEMPLATE_SUBCATEGORY" val="0"/>
</p:tagLst>
</file>

<file path=ppt/tags/tag423.xml><?xml version="1.0" encoding="utf-8"?>
<p:tagLst xmlns:p="http://schemas.openxmlformats.org/presentationml/2006/main">
  <p:tag name="AS_UNIQUEID" val="1767"/>
</p:tagLst>
</file>

<file path=ppt/tags/tag424.xml><?xml version="1.0" encoding="utf-8"?>
<p:tagLst xmlns:p="http://schemas.openxmlformats.org/presentationml/2006/main">
  <p:tag name="AS_UNIQUEID" val="1768"/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  <p:tag name="KSO_WM_UNIT_TYPE" val="i"/>
</p:tagLst>
</file>

<file path=ppt/tags/tag425.xml><?xml version="1.0" encoding="utf-8"?>
<p:tagLst xmlns:p="http://schemas.openxmlformats.org/presentationml/2006/main">
  <p:tag name="AS_UNIQUEID" val="711"/>
</p:tagLst>
</file>

<file path=ppt/tags/tag426.xml><?xml version="1.0" encoding="utf-8"?>
<p:tagLst xmlns:p="http://schemas.openxmlformats.org/presentationml/2006/main">
  <p:tag name="AS_UNIQUEID" val="713"/>
</p:tagLst>
</file>

<file path=ppt/tags/tag427.xml><?xml version="1.0" encoding="utf-8"?>
<p:tagLst xmlns:p="http://schemas.openxmlformats.org/presentationml/2006/main">
  <p:tag name="AS_UNIQUEID" val="715"/>
</p:tagLst>
</file>

<file path=ppt/tags/tag428.xml><?xml version="1.0" encoding="utf-8"?>
<p:tagLst xmlns:p="http://schemas.openxmlformats.org/presentationml/2006/main">
  <p:tag name="AS_UNIQUEID" val="1769"/>
</p:tagLst>
</file>

<file path=ppt/tags/tag42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5176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176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430.xml><?xml version="1.0" encoding="utf-8"?>
<p:tagLst xmlns:p="http://schemas.openxmlformats.org/presentationml/2006/main">
  <p:tag name="AS_UNIQUEID" val="1845"/>
</p:tagLst>
</file>

<file path=ppt/tags/tag431.xml><?xml version="1.0" encoding="utf-8"?>
<p:tagLst xmlns:p="http://schemas.openxmlformats.org/presentationml/2006/main">
  <p:tag name="AS_UNIQUEID" val="1846"/>
</p:tagLst>
</file>

<file path=ppt/tags/tag43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_Office 主题​​">
  <a:themeElements>
    <a:clrScheme name="">
      <a:dk1>
        <a:srgbClr val="000000"/>
      </a:dk1>
      <a:lt1>
        <a:srgbClr val="FFFFFF"/>
      </a:lt1>
      <a:dk2>
        <a:srgbClr val="0F4B62"/>
      </a:dk2>
      <a:lt2>
        <a:srgbClr val="F6F6F6"/>
      </a:lt2>
      <a:accent1>
        <a:srgbClr val="DEB420"/>
      </a:accent1>
      <a:accent2>
        <a:srgbClr val="D8901A"/>
      </a:accent2>
      <a:accent3>
        <a:srgbClr val="D16D16"/>
      </a:accent3>
      <a:accent4>
        <a:srgbClr val="CE4D13"/>
      </a:accent4>
      <a:accent5>
        <a:srgbClr val="C82A0D"/>
      </a:accent5>
      <a:accent6>
        <a:srgbClr val="C30809"/>
      </a:accent6>
      <a:hlink>
        <a:srgbClr val="658BD5"/>
      </a:hlink>
      <a:folHlink>
        <a:srgbClr val="9F69A3"/>
      </a:folHlink>
    </a:clrScheme>
    <a:fontScheme name="自定义 9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r="http://schemas.openxmlformats.org/officeDocument/2006/relationships" xmlns:a="http://schemas.openxmlformats.org/drawingml/2006/main">
  <a:clrScheme name="20202803">
    <a:dk1>
      <a:srgbClr val="000000"/>
    </a:dk1>
    <a:lt1>
      <a:srgbClr val="FFFFFF"/>
    </a:lt1>
    <a:dk2>
      <a:srgbClr val="0F4B62"/>
    </a:dk2>
    <a:lt2>
      <a:srgbClr val="F6F6F6"/>
    </a:lt2>
    <a:accent1>
      <a:srgbClr val="DEB420"/>
    </a:accent1>
    <a:accent2>
      <a:srgbClr val="D8901A"/>
    </a:accent2>
    <a:accent3>
      <a:srgbClr val="D16D16"/>
    </a:accent3>
    <a:accent4>
      <a:srgbClr val="CE4D13"/>
    </a:accent4>
    <a:accent5>
      <a:srgbClr val="C82A0D"/>
    </a:accent5>
    <a:accent6>
      <a:srgbClr val="C30809"/>
    </a:accent6>
    <a:hlink>
      <a:srgbClr val="658BD5"/>
    </a:hlink>
    <a:folHlink>
      <a:srgbClr val="9F69A3"/>
    </a:folHlink>
  </a:clrScheme>
</a:themeOverride>
</file>

<file path=ppt/theme/themeOverride2.xml><?xml version="1.0" encoding="utf-8"?>
<a:themeOverride xmlns:r="http://schemas.openxmlformats.org/officeDocument/2006/relationships" xmlns:a="http://schemas.openxmlformats.org/drawingml/2006/main">
  <a:clrScheme name="20202803">
    <a:dk1>
      <a:srgbClr val="000000"/>
    </a:dk1>
    <a:lt1>
      <a:srgbClr val="FFFFFF"/>
    </a:lt1>
    <a:dk2>
      <a:srgbClr val="0F4B62"/>
    </a:dk2>
    <a:lt2>
      <a:srgbClr val="F6F6F6"/>
    </a:lt2>
    <a:accent1>
      <a:srgbClr val="DEB420"/>
    </a:accent1>
    <a:accent2>
      <a:srgbClr val="D8901A"/>
    </a:accent2>
    <a:accent3>
      <a:srgbClr val="D16D16"/>
    </a:accent3>
    <a:accent4>
      <a:srgbClr val="CE4D13"/>
    </a:accent4>
    <a:accent5>
      <a:srgbClr val="C82A0D"/>
    </a:accent5>
    <a:accent6>
      <a:srgbClr val="C30809"/>
    </a:accent6>
    <a:hlink>
      <a:srgbClr val="658BD5"/>
    </a:hlink>
    <a:folHlink>
      <a:srgbClr val="9F69A3"/>
    </a:folHlink>
  </a:clrScheme>
</a:themeOverride>
</file>

<file path=ppt/theme/themeOverride3.xml><?xml version="1.0" encoding="utf-8"?>
<a:themeOverride xmlns:r="http://schemas.openxmlformats.org/officeDocument/2006/relationships" xmlns:a="http://schemas.openxmlformats.org/drawingml/2006/main">
  <a:clrScheme name="20202803">
    <a:dk1>
      <a:srgbClr val="000000"/>
    </a:dk1>
    <a:lt1>
      <a:srgbClr val="FFFFFF"/>
    </a:lt1>
    <a:dk2>
      <a:srgbClr val="0F4B62"/>
    </a:dk2>
    <a:lt2>
      <a:srgbClr val="F6F6F6"/>
    </a:lt2>
    <a:accent1>
      <a:srgbClr val="DEB420"/>
    </a:accent1>
    <a:accent2>
      <a:srgbClr val="D8901A"/>
    </a:accent2>
    <a:accent3>
      <a:srgbClr val="D16D16"/>
    </a:accent3>
    <a:accent4>
      <a:srgbClr val="CE4D13"/>
    </a:accent4>
    <a:accent5>
      <a:srgbClr val="C82A0D"/>
    </a:accent5>
    <a:accent6>
      <a:srgbClr val="C30809"/>
    </a:accent6>
    <a:hlink>
      <a:srgbClr val="658BD5"/>
    </a:hlink>
    <a:folHlink>
      <a:srgbClr val="9F69A3"/>
    </a:folHlink>
  </a:clrScheme>
</a:themeOverride>
</file>

<file path=ppt/theme/themeOverride4.xml><?xml version="1.0" encoding="utf-8"?>
<a:themeOverride xmlns:r="http://schemas.openxmlformats.org/officeDocument/2006/relationships" xmlns:a="http://schemas.openxmlformats.org/drawingml/2006/main">
  <a:clrScheme name="20202803">
    <a:dk1>
      <a:srgbClr val="000000"/>
    </a:dk1>
    <a:lt1>
      <a:srgbClr val="FFFFFF"/>
    </a:lt1>
    <a:dk2>
      <a:srgbClr val="0F4B62"/>
    </a:dk2>
    <a:lt2>
      <a:srgbClr val="F6F6F6"/>
    </a:lt2>
    <a:accent1>
      <a:srgbClr val="DEB420"/>
    </a:accent1>
    <a:accent2>
      <a:srgbClr val="D8901A"/>
    </a:accent2>
    <a:accent3>
      <a:srgbClr val="D16D16"/>
    </a:accent3>
    <a:accent4>
      <a:srgbClr val="CE4D13"/>
    </a:accent4>
    <a:accent5>
      <a:srgbClr val="C82A0D"/>
    </a:accent5>
    <a:accent6>
      <a:srgbClr val="C30809"/>
    </a:accent6>
    <a:hlink>
      <a:srgbClr val="658BD5"/>
    </a:hlink>
    <a:folHlink>
      <a:srgbClr val="9F69A3"/>
    </a:folHlink>
  </a:clrScheme>
</a:themeOverride>
</file>

<file path=ppt/theme/themeOverride5.xml><?xml version="1.0" encoding="utf-8"?>
<a:themeOverride xmlns:r="http://schemas.openxmlformats.org/officeDocument/2006/relationships" xmlns:a="http://schemas.openxmlformats.org/drawingml/2006/main">
  <a:clrScheme name="20202803">
    <a:dk1>
      <a:srgbClr val="000000"/>
    </a:dk1>
    <a:lt1>
      <a:srgbClr val="FFFFFF"/>
    </a:lt1>
    <a:dk2>
      <a:srgbClr val="0F4B62"/>
    </a:dk2>
    <a:lt2>
      <a:srgbClr val="F6F6F6"/>
    </a:lt2>
    <a:accent1>
      <a:srgbClr val="DEB420"/>
    </a:accent1>
    <a:accent2>
      <a:srgbClr val="D8901A"/>
    </a:accent2>
    <a:accent3>
      <a:srgbClr val="D16D16"/>
    </a:accent3>
    <a:accent4>
      <a:srgbClr val="CE4D13"/>
    </a:accent4>
    <a:accent5>
      <a:srgbClr val="C82A0D"/>
    </a:accent5>
    <a:accent6>
      <a:srgbClr val="C30809"/>
    </a:accent6>
    <a:hlink>
      <a:srgbClr val="658BD5"/>
    </a:hlink>
    <a:folHlink>
      <a:srgbClr val="9F69A3"/>
    </a:folHlink>
  </a:clrScheme>
</a:themeOverride>
</file>

<file path=ppt/theme/themeOverride6.xml><?xml version="1.0" encoding="utf-8"?>
<a:themeOverride xmlns:r="http://schemas.openxmlformats.org/officeDocument/2006/relationships" xmlns:a="http://schemas.openxmlformats.org/drawingml/2006/main">
  <a:clrScheme name="20202803">
    <a:dk1>
      <a:srgbClr val="000000"/>
    </a:dk1>
    <a:lt1>
      <a:srgbClr val="FFFFFF"/>
    </a:lt1>
    <a:dk2>
      <a:srgbClr val="0F4B62"/>
    </a:dk2>
    <a:lt2>
      <a:srgbClr val="F6F6F6"/>
    </a:lt2>
    <a:accent1>
      <a:srgbClr val="DEB420"/>
    </a:accent1>
    <a:accent2>
      <a:srgbClr val="D8901A"/>
    </a:accent2>
    <a:accent3>
      <a:srgbClr val="D16D16"/>
    </a:accent3>
    <a:accent4>
      <a:srgbClr val="CE4D13"/>
    </a:accent4>
    <a:accent5>
      <a:srgbClr val="C82A0D"/>
    </a:accent5>
    <a:accent6>
      <a:srgbClr val="C30809"/>
    </a:accent6>
    <a:hlink>
      <a:srgbClr val="658BD5"/>
    </a:hlink>
    <a:folHlink>
      <a:srgbClr val="9F69A3"/>
    </a:folHlink>
  </a:clrScheme>
</a:themeOverride>
</file>

<file path=ppt/theme/themeOverride7.xml><?xml version="1.0" encoding="utf-8"?>
<a:themeOverride xmlns:r="http://schemas.openxmlformats.org/officeDocument/2006/relationships" xmlns:a="http://schemas.openxmlformats.org/drawingml/2006/main">
  <a:clrScheme name="20202803">
    <a:dk1>
      <a:srgbClr val="000000"/>
    </a:dk1>
    <a:lt1>
      <a:srgbClr val="FFFFFF"/>
    </a:lt1>
    <a:dk2>
      <a:srgbClr val="0F4B62"/>
    </a:dk2>
    <a:lt2>
      <a:srgbClr val="F6F6F6"/>
    </a:lt2>
    <a:accent1>
      <a:srgbClr val="DEB420"/>
    </a:accent1>
    <a:accent2>
      <a:srgbClr val="D8901A"/>
    </a:accent2>
    <a:accent3>
      <a:srgbClr val="D16D16"/>
    </a:accent3>
    <a:accent4>
      <a:srgbClr val="CE4D13"/>
    </a:accent4>
    <a:accent5>
      <a:srgbClr val="C82A0D"/>
    </a:accent5>
    <a:accent6>
      <a:srgbClr val="C30809"/>
    </a:accent6>
    <a:hlink>
      <a:srgbClr val="658BD5"/>
    </a:hlink>
    <a:folHlink>
      <a:srgbClr val="9F69A3"/>
    </a:folHlink>
  </a:clrScheme>
</a:themeOverride>
</file>

<file path=ppt/theme/themeOverride8.xml><?xml version="1.0" encoding="utf-8"?>
<a:themeOverride xmlns:r="http://schemas.openxmlformats.org/officeDocument/2006/relationships" xmlns:a="http://schemas.openxmlformats.org/drawingml/2006/main">
  <a:clrScheme name="20202803">
    <a:dk1>
      <a:srgbClr val="000000"/>
    </a:dk1>
    <a:lt1>
      <a:srgbClr val="FFFFFF"/>
    </a:lt1>
    <a:dk2>
      <a:srgbClr val="0F4B62"/>
    </a:dk2>
    <a:lt2>
      <a:srgbClr val="F6F6F6"/>
    </a:lt2>
    <a:accent1>
      <a:srgbClr val="DEB420"/>
    </a:accent1>
    <a:accent2>
      <a:srgbClr val="D8901A"/>
    </a:accent2>
    <a:accent3>
      <a:srgbClr val="D16D16"/>
    </a:accent3>
    <a:accent4>
      <a:srgbClr val="CE4D13"/>
    </a:accent4>
    <a:accent5>
      <a:srgbClr val="C82A0D"/>
    </a:accent5>
    <a:accent6>
      <a:srgbClr val="C30809"/>
    </a:accent6>
    <a:hlink>
      <a:srgbClr val="658BD5"/>
    </a:hlink>
    <a:folHlink>
      <a:srgbClr val="9F69A3"/>
    </a:folHlink>
  </a:clrScheme>
</a:themeOverride>
</file>

<file path=ppt/theme/themeOverride9.xml><?xml version="1.0" encoding="utf-8"?>
<a:themeOverride xmlns:r="http://schemas.openxmlformats.org/officeDocument/2006/relationships" xmlns:a="http://schemas.openxmlformats.org/drawingml/2006/main">
  <a:clrScheme name="20202803">
    <a:dk1>
      <a:srgbClr val="000000"/>
    </a:dk1>
    <a:lt1>
      <a:srgbClr val="FFFFFF"/>
    </a:lt1>
    <a:dk2>
      <a:srgbClr val="0F4B62"/>
    </a:dk2>
    <a:lt2>
      <a:srgbClr val="F6F6F6"/>
    </a:lt2>
    <a:accent1>
      <a:srgbClr val="DEB420"/>
    </a:accent1>
    <a:accent2>
      <a:srgbClr val="D8901A"/>
    </a:accent2>
    <a:accent3>
      <a:srgbClr val="D16D16"/>
    </a:accent3>
    <a:accent4>
      <a:srgbClr val="CE4D13"/>
    </a:accent4>
    <a:accent5>
      <a:srgbClr val="C82A0D"/>
    </a:accent5>
    <a:accent6>
      <a:srgbClr val="C30809"/>
    </a:accent6>
    <a:hlink>
      <a:srgbClr val="658BD5"/>
    </a:hlink>
    <a:folHlink>
      <a:srgbClr val="9F69A3"/>
    </a:folHlink>
  </a:clrScheme>
</a:themeOverride>
</file>

<file path=ppt/theme/themeOverride10.xml><?xml version="1.0" encoding="utf-8"?>
<a:themeOverride xmlns:r="http://schemas.openxmlformats.org/officeDocument/2006/relationships" xmlns:a="http://schemas.openxmlformats.org/drawingml/2006/main">
  <a:clrScheme name="20202803">
    <a:dk1>
      <a:srgbClr val="000000"/>
    </a:dk1>
    <a:lt1>
      <a:srgbClr val="FFFFFF"/>
    </a:lt1>
    <a:dk2>
      <a:srgbClr val="0F4B62"/>
    </a:dk2>
    <a:lt2>
      <a:srgbClr val="F6F6F6"/>
    </a:lt2>
    <a:accent1>
      <a:srgbClr val="DEB420"/>
    </a:accent1>
    <a:accent2>
      <a:srgbClr val="D8901A"/>
    </a:accent2>
    <a:accent3>
      <a:srgbClr val="D16D16"/>
    </a:accent3>
    <a:accent4>
      <a:srgbClr val="CE4D13"/>
    </a:accent4>
    <a:accent5>
      <a:srgbClr val="C82A0D"/>
    </a:accent5>
    <a:accent6>
      <a:srgbClr val="C30809"/>
    </a:accent6>
    <a:hlink>
      <a:srgbClr val="658BD5"/>
    </a:hlink>
    <a:folHlink>
      <a:srgbClr val="9F69A3"/>
    </a:folHlink>
  </a:clrScheme>
</a:themeOverride>
</file>

<file path=ppt/theme/themeOverride11.xml><?xml version="1.0" encoding="utf-8"?>
<a:themeOverride xmlns:r="http://schemas.openxmlformats.org/officeDocument/2006/relationships" xmlns:a="http://schemas.openxmlformats.org/drawingml/2006/main">
  <a:clrScheme name="20202803">
    <a:dk1>
      <a:srgbClr val="000000"/>
    </a:dk1>
    <a:lt1>
      <a:srgbClr val="FFFFFF"/>
    </a:lt1>
    <a:dk2>
      <a:srgbClr val="0F4B62"/>
    </a:dk2>
    <a:lt2>
      <a:srgbClr val="F6F6F6"/>
    </a:lt2>
    <a:accent1>
      <a:srgbClr val="DEB420"/>
    </a:accent1>
    <a:accent2>
      <a:srgbClr val="D8901A"/>
    </a:accent2>
    <a:accent3>
      <a:srgbClr val="D16D16"/>
    </a:accent3>
    <a:accent4>
      <a:srgbClr val="CE4D13"/>
    </a:accent4>
    <a:accent5>
      <a:srgbClr val="C82A0D"/>
    </a:accent5>
    <a:accent6>
      <a:srgbClr val="C30809"/>
    </a:accent6>
    <a:hlink>
      <a:srgbClr val="658BD5"/>
    </a:hlink>
    <a:folHlink>
      <a:srgbClr val="9F69A3"/>
    </a:folHlink>
  </a:clrScheme>
</a:themeOverride>
</file>

<file path=ppt/theme/themeOverride12.xml><?xml version="1.0" encoding="utf-8"?>
<a:themeOverride xmlns:r="http://schemas.openxmlformats.org/officeDocument/2006/relationships" xmlns:a="http://schemas.openxmlformats.org/drawingml/2006/main">
  <a:clrScheme name="20202803">
    <a:dk1>
      <a:srgbClr val="000000"/>
    </a:dk1>
    <a:lt1>
      <a:srgbClr val="FFFFFF"/>
    </a:lt1>
    <a:dk2>
      <a:srgbClr val="0F4B62"/>
    </a:dk2>
    <a:lt2>
      <a:srgbClr val="F6F6F6"/>
    </a:lt2>
    <a:accent1>
      <a:srgbClr val="DEB420"/>
    </a:accent1>
    <a:accent2>
      <a:srgbClr val="D8901A"/>
    </a:accent2>
    <a:accent3>
      <a:srgbClr val="D16D16"/>
    </a:accent3>
    <a:accent4>
      <a:srgbClr val="CE4D13"/>
    </a:accent4>
    <a:accent5>
      <a:srgbClr val="C82A0D"/>
    </a:accent5>
    <a:accent6>
      <a:srgbClr val="C30809"/>
    </a:accent6>
    <a:hlink>
      <a:srgbClr val="658BD5"/>
    </a:hlink>
    <a:folHlink>
      <a:srgbClr val="9F69A3"/>
    </a:folHlink>
  </a:clrScheme>
</a:themeOverride>
</file>

<file path=ppt/theme/themeOverride13.xml><?xml version="1.0" encoding="utf-8"?>
<a:themeOverride xmlns:r="http://schemas.openxmlformats.org/officeDocument/2006/relationships" xmlns:a="http://schemas.openxmlformats.org/drawingml/2006/main">
  <a:clrScheme name="20202803">
    <a:dk1>
      <a:srgbClr val="000000"/>
    </a:dk1>
    <a:lt1>
      <a:srgbClr val="FFFFFF"/>
    </a:lt1>
    <a:dk2>
      <a:srgbClr val="0F4B62"/>
    </a:dk2>
    <a:lt2>
      <a:srgbClr val="F6F6F6"/>
    </a:lt2>
    <a:accent1>
      <a:srgbClr val="DEB420"/>
    </a:accent1>
    <a:accent2>
      <a:srgbClr val="D8901A"/>
    </a:accent2>
    <a:accent3>
      <a:srgbClr val="D16D16"/>
    </a:accent3>
    <a:accent4>
      <a:srgbClr val="CE4D13"/>
    </a:accent4>
    <a:accent5>
      <a:srgbClr val="C82A0D"/>
    </a:accent5>
    <a:accent6>
      <a:srgbClr val="C30809"/>
    </a:accent6>
    <a:hlink>
      <a:srgbClr val="658BD5"/>
    </a:hlink>
    <a:folHlink>
      <a:srgbClr val="9F69A3"/>
    </a:folHlink>
  </a:clrScheme>
</a:themeOverride>
</file>

<file path=ppt/theme/themeOverride14.xml><?xml version="1.0" encoding="utf-8"?>
<a:themeOverride xmlns:r="http://schemas.openxmlformats.org/officeDocument/2006/relationships" xmlns:a="http://schemas.openxmlformats.org/drawingml/2006/main">
  <a:clrScheme name="20202803">
    <a:dk1>
      <a:srgbClr val="000000"/>
    </a:dk1>
    <a:lt1>
      <a:srgbClr val="FFFFFF"/>
    </a:lt1>
    <a:dk2>
      <a:srgbClr val="0F4B62"/>
    </a:dk2>
    <a:lt2>
      <a:srgbClr val="F6F6F6"/>
    </a:lt2>
    <a:accent1>
      <a:srgbClr val="DEB420"/>
    </a:accent1>
    <a:accent2>
      <a:srgbClr val="D8901A"/>
    </a:accent2>
    <a:accent3>
      <a:srgbClr val="D16D16"/>
    </a:accent3>
    <a:accent4>
      <a:srgbClr val="CE4D13"/>
    </a:accent4>
    <a:accent5>
      <a:srgbClr val="C82A0D"/>
    </a:accent5>
    <a:accent6>
      <a:srgbClr val="C30809"/>
    </a:accent6>
    <a:hlink>
      <a:srgbClr val="658BD5"/>
    </a:hlink>
    <a:folHlink>
      <a:srgbClr val="9F69A3"/>
    </a:folHlink>
  </a:clrScheme>
</a:themeOverride>
</file>

<file path=ppt/theme/themeOverride15.xml><?xml version="1.0" encoding="utf-8"?>
<a:themeOverride xmlns:r="http://schemas.openxmlformats.org/officeDocument/2006/relationships" xmlns:a="http://schemas.openxmlformats.org/drawingml/2006/main">
  <a:clrScheme name="20202803">
    <a:dk1>
      <a:srgbClr val="000000"/>
    </a:dk1>
    <a:lt1>
      <a:srgbClr val="FFFFFF"/>
    </a:lt1>
    <a:dk2>
      <a:srgbClr val="0F4B62"/>
    </a:dk2>
    <a:lt2>
      <a:srgbClr val="F6F6F6"/>
    </a:lt2>
    <a:accent1>
      <a:srgbClr val="DEB420"/>
    </a:accent1>
    <a:accent2>
      <a:srgbClr val="D8901A"/>
    </a:accent2>
    <a:accent3>
      <a:srgbClr val="D16D16"/>
    </a:accent3>
    <a:accent4>
      <a:srgbClr val="CE4D13"/>
    </a:accent4>
    <a:accent5>
      <a:srgbClr val="C82A0D"/>
    </a:accent5>
    <a:accent6>
      <a:srgbClr val="C30809"/>
    </a:accent6>
    <a:hlink>
      <a:srgbClr val="658BD5"/>
    </a:hlink>
    <a:folHlink>
      <a:srgbClr val="9F69A3"/>
    </a:folHlink>
  </a:clrScheme>
</a:themeOverride>
</file>

<file path=ppt/theme/themeOverride16.xml><?xml version="1.0" encoding="utf-8"?>
<a:themeOverride xmlns:r="http://schemas.openxmlformats.org/officeDocument/2006/relationships" xmlns:a="http://schemas.openxmlformats.org/drawingml/2006/main">
  <a:clrScheme name="20202803">
    <a:dk1>
      <a:srgbClr val="000000"/>
    </a:dk1>
    <a:lt1>
      <a:srgbClr val="FFFFFF"/>
    </a:lt1>
    <a:dk2>
      <a:srgbClr val="0F4B62"/>
    </a:dk2>
    <a:lt2>
      <a:srgbClr val="F6F6F6"/>
    </a:lt2>
    <a:accent1>
      <a:srgbClr val="DEB420"/>
    </a:accent1>
    <a:accent2>
      <a:srgbClr val="D8901A"/>
    </a:accent2>
    <a:accent3>
      <a:srgbClr val="D16D16"/>
    </a:accent3>
    <a:accent4>
      <a:srgbClr val="CE4D13"/>
    </a:accent4>
    <a:accent5>
      <a:srgbClr val="C82A0D"/>
    </a:accent5>
    <a:accent6>
      <a:srgbClr val="C30809"/>
    </a:accent6>
    <a:hlink>
      <a:srgbClr val="658BD5"/>
    </a:hlink>
    <a:folHlink>
      <a:srgbClr val="9F69A3"/>
    </a:folHlink>
  </a:clrScheme>
</a:themeOverride>
</file>

<file path=ppt/theme/themeOverride17.xml><?xml version="1.0" encoding="utf-8"?>
<a:themeOverride xmlns:r="http://schemas.openxmlformats.org/officeDocument/2006/relationships" xmlns:a="http://schemas.openxmlformats.org/drawingml/2006/main">
  <a:clrScheme name="20202803">
    <a:dk1>
      <a:srgbClr val="000000"/>
    </a:dk1>
    <a:lt1>
      <a:srgbClr val="FFFFFF"/>
    </a:lt1>
    <a:dk2>
      <a:srgbClr val="0F4B62"/>
    </a:dk2>
    <a:lt2>
      <a:srgbClr val="F6F6F6"/>
    </a:lt2>
    <a:accent1>
      <a:srgbClr val="DEB420"/>
    </a:accent1>
    <a:accent2>
      <a:srgbClr val="D8901A"/>
    </a:accent2>
    <a:accent3>
      <a:srgbClr val="D16D16"/>
    </a:accent3>
    <a:accent4>
      <a:srgbClr val="CE4D13"/>
    </a:accent4>
    <a:accent5>
      <a:srgbClr val="C82A0D"/>
    </a:accent5>
    <a:accent6>
      <a:srgbClr val="C30809"/>
    </a:accent6>
    <a:hlink>
      <a:srgbClr val="658BD5"/>
    </a:hlink>
    <a:folHlink>
      <a:srgbClr val="9F69A3"/>
    </a:folHlink>
  </a:clrScheme>
</a:themeOverride>
</file>

<file path=ppt/theme/themeOverride18.xml><?xml version="1.0" encoding="utf-8"?>
<a:themeOverride xmlns:r="http://schemas.openxmlformats.org/officeDocument/2006/relationships" xmlns:a="http://schemas.openxmlformats.org/drawingml/2006/main">
  <a:clrScheme name="20202803">
    <a:dk1>
      <a:srgbClr val="000000"/>
    </a:dk1>
    <a:lt1>
      <a:srgbClr val="FFFFFF"/>
    </a:lt1>
    <a:dk2>
      <a:srgbClr val="0F4B62"/>
    </a:dk2>
    <a:lt2>
      <a:srgbClr val="F6F6F6"/>
    </a:lt2>
    <a:accent1>
      <a:srgbClr val="DEB420"/>
    </a:accent1>
    <a:accent2>
      <a:srgbClr val="D8901A"/>
    </a:accent2>
    <a:accent3>
      <a:srgbClr val="D16D16"/>
    </a:accent3>
    <a:accent4>
      <a:srgbClr val="CE4D13"/>
    </a:accent4>
    <a:accent5>
      <a:srgbClr val="C82A0D"/>
    </a:accent5>
    <a:accent6>
      <a:srgbClr val="C30809"/>
    </a:accent6>
    <a:hlink>
      <a:srgbClr val="658BD5"/>
    </a:hlink>
    <a:folHlink>
      <a:srgbClr val="9F69A3"/>
    </a:folHlink>
  </a:clrScheme>
</a:themeOverrid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21</Slides>
  <Notes>12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36">
      <vt:lpstr>Arial</vt:lpstr>
      <vt:lpstr>Calibri</vt:lpstr>
      <vt:lpstr>微软雅黑</vt:lpstr>
      <vt:lpstr>宋体</vt:lpstr>
      <vt:lpstr>汉仪尚巍手书W</vt:lpstr>
      <vt:lpstr>隶书</vt:lpstr>
      <vt:lpstr>楷体</vt:lpstr>
      <vt:lpstr>楷体-简</vt:lpstr>
      <vt:lpstr>Wingdings</vt:lpstr>
      <vt:lpstr>Calibri Light</vt:lpstr>
      <vt:lpstr>Times New Roman</vt:lpstr>
      <vt:lpstr>华文隶书</vt:lpstr>
      <vt:lpstr>华文新魏</vt:lpstr>
      <vt:lpstr>黑体</vt:lpstr>
      <vt:lpstr>Office Theme</vt:lpstr>
      <vt:lpstr>《左传》</vt:lpstr>
      <vt:lpstr>学习目标</vt:lpstr>
      <vt:lpstr>知人论世</vt:lpstr>
      <vt:lpstr>作品简介</vt:lpstr>
      <vt:lpstr>《左传》</vt:lpstr>
      <vt:lpstr>史书体例</vt:lpstr>
      <vt:lpstr>积累小知识</vt:lpstr>
      <vt:lpstr>左丘明</vt:lpstr>
      <vt:lpstr>故事背景</vt:lpstr>
      <vt:lpstr>秦晋之好</vt:lpstr>
      <vt:lpstr>PowerPoint Presentation</vt:lpstr>
      <vt:lpstr>PowerPoint Presentation</vt:lpstr>
      <vt:lpstr>文本感知</vt:lpstr>
      <vt:lpstr>题目解析</vt:lpstr>
      <vt:lpstr>PowerPoint Presentation</vt:lpstr>
      <vt:lpstr>秦晋围郑示意图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2024-09-23T06:09:25.062</cp:lastPrinted>
  <dcterms:created xsi:type="dcterms:W3CDTF">2024-09-22T22:09:25Z</dcterms:created>
  <dcterms:modified xsi:type="dcterms:W3CDTF">2024-09-22T22:09:30Z</dcterms:modified>
</cp:coreProperties>
</file>