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DIRLUP+MS-UIGothic"/>
      <p:regular r:id="rId17"/>
    </p:embeddedFont>
    <p:embeddedFont>
      <p:font typeface="CSEQDU+BMMJIU+ArialMT"/>
      <p:regular r:id="rId18"/>
    </p:embeddedFont>
    <p:embeddedFont>
      <p:font typeface="OTCWFD+ASOWFU+MicrosoftYaHei"/>
      <p:regular r:id="rId19"/>
    </p:embeddedFont>
    <p:embeddedFont>
      <p:font typeface="CTTVAK+WJVWVE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CF3B1-D2C2-4D48-9C43-142CD029B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902CC-15A9-4EC5-9BF2-8ECBCBBC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53125-F92C-469E-8531-B9F816FD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E9436-B631-41DF-9285-DB6FCAD7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D96BE-9292-4A59-90C2-305FAD63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32443-FFA2-4345-BB74-311F0A01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10658-7689-49E5-8006-C79B7AA8C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F2D19-3F56-41D5-9898-21A2E0B0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EA2B8-6D40-474A-AA2C-4182528C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F72F5-023B-4E00-83AD-E7185DE0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C2E5-50F9-4D7C-944F-FC3FF14B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122131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2852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门</a:t>
            </a: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店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营业</a:t>
            </a: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人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的服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宝</a:t>
            </a:r>
          </a:p>
          <a:p>
            <a:pPr marL="2533649" marR="0">
              <a:lnSpc>
                <a:spcPts val="5700"/>
              </a:lnSpc>
              <a:spcBef>
                <a:spcPts val="251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典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DIRLUP+MS-UIGothic"/>
                <a:cs typeface="DIRLU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737574"/>
            <a:ext cx="2091232" cy="33510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CSEQDU+BMMJIU+ArialMT"/>
                <a:cs typeface="CSEQDU+BMMJIU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理念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CSEQDU+BMMJIU+ArialMT"/>
                <a:cs typeface="CSEQDU+BMMJIU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流程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CSEQDU+BMMJIU+ArialMT"/>
                <a:cs typeface="CSEQDU+BMMJIU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技巧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CSEQDU+BMMJIU+ArialMT"/>
                <a:cs typeface="CSEQDU+BMMJIU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务规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范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CSEQDU+BMMJIU+ArialMT"/>
                <a:cs typeface="CSEQDU+BMMJIU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2700">
                <a:solidFill>
                  <a:srgbClr val="00A5B2"/>
                </a:solidFill>
                <a:latin typeface="DIRLUP+MS-UIGothic"/>
                <a:cs typeface="DIRLUP+MS-UIGothic"/>
              </a:rPr>
              <a:t>心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DIRLUP+MS-UIGothic"/>
                <a:cs typeface="DIRLUP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OTCWFD+ASOWFU+MicrosoftYaHei"/>
                <a:cs typeface="OTCWFD+ASOWFU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TVAK+WJVWVE+MicrosoftYaHei-Bold"/>
                <a:cs typeface="CTTVAK+WJVWV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7860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A5B2"/>
                </a:solidFill>
                <a:latin typeface="DIRLUP+MS-UIGothic"/>
                <a:cs typeface="DIRLUP+MS-UIGothic"/>
              </a:rPr>
              <a:t>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至上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意度放在首位。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听客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需求，提供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心的服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，确保客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意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物体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1985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解决客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户问题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，不推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诿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、不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抱怨，始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情、耐心的服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务态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掌握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店商品知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准确、全面地解答客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不断提升自身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能力，关注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业动态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，了解市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提供最新、最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格遵守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章制度，保持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度和形象，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口碑。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信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77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信原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，不夸大宣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，确保提供真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、可靠的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品和服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0086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秩序，不参与不正当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争，以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得客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的信任和市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经营过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程中保持透明度，遵循法律法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道德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立良好的企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IRLUP+MS-UIGothic"/>
                <a:cs typeface="DIRLUP+MS-UIGothic"/>
              </a:rPr>
              <a:t>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TVAK+WJVWVE+MicrosoftYaHei-Bold"/>
                <a:cs typeface="CTTVAK+WJVWV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7860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DIRLUP+MS-UIGothic"/>
                <a:cs typeface="DIRLUP+MS-UIGothic"/>
              </a:rPr>
              <a:t>服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A5B2"/>
                </a:solidFill>
                <a:latin typeface="DIRLUP+MS-UIGothic"/>
                <a:cs typeface="DIRLUP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接待客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00A5B2"/>
                </a:solidFill>
                <a:latin typeface="DIRLUP+MS-UIGothic"/>
                <a:cs typeface="DIRLUP+MS-UIGothic"/>
              </a:rPr>
              <a:t>情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问</a:t>
            </a:r>
            <a:r>
              <a:rPr sz="1550">
                <a:solidFill>
                  <a:srgbClr val="00A5B2"/>
                </a:solidFill>
                <a:latin typeface="DIRLUP+MS-UIGothic"/>
                <a:cs typeface="DIRLUP+MS-UIGothic"/>
              </a:rPr>
              <a:t>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当客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户进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营业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情地打招呼，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迎和关注。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DIRLUP+MS-UIGothic"/>
                <a:cs typeface="DIRLUP+MS-UIGothic"/>
              </a:rPr>
              <a:t>引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00A5B2"/>
                </a:solidFill>
                <a:latin typeface="DIRLUP+MS-UIGothic"/>
                <a:cs typeface="DIRLUP+MS-UIGothic"/>
              </a:rPr>
              <a:t>入店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根据客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的需求和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趣，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营业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提供相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的引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，帮助客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了解店内商品和布局。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了解需求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询问</a:t>
            </a:r>
            <a:r>
              <a:rPr sz="1550" spc="25">
                <a:solidFill>
                  <a:srgbClr val="00A5B2"/>
                </a:solidFill>
                <a:latin typeface="DIRLUP+MS-UIGothic"/>
                <a:cs typeface="DIRLUP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动询问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的需求和关注点，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物目的和期望。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FFFF"/>
                </a:solidFill>
                <a:latin typeface="DIRLUP+MS-UIGothic"/>
                <a:cs typeface="DIRLUP+MS-UIGothic"/>
              </a:rPr>
              <a:t>察判断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察客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的言行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止和表情，判断客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的喜好和需求，以便更好地推荐商品。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推荐商品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DIRLUP+MS-UIGothic"/>
                <a:cs typeface="DIRLUP+MS-UIGothic"/>
              </a:rPr>
              <a:t>根据客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A5B2"/>
                </a:solidFill>
                <a:latin typeface="DIRLUP+MS-UIGothic"/>
                <a:cs typeface="DIRLUP+MS-UIGothic"/>
              </a:rPr>
              <a:t>需求推荐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需求和喜好，推荐适合的商品，并介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商品的特点、用途和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DIRLUP+MS-UIGothic"/>
                <a:cs typeface="DIRLUP+MS-UIGothic"/>
              </a:rPr>
              <a:t>展示商品特点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086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在展示商品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突出商品的特点和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更好地了解和体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DIRLUP+MS-UIGothic"/>
                <a:cs typeface="DIRLUP+MS-UIGothic"/>
              </a:rPr>
              <a:t>商品。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促成交易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报</a:t>
            </a:r>
            <a:r>
              <a:rPr sz="2000" spc="15">
                <a:solidFill>
                  <a:srgbClr val="00A5B2"/>
                </a:solidFill>
                <a:latin typeface="DIRLUP+MS-UIGothic"/>
                <a:cs typeface="DIRLUP+MS-UIGothic"/>
              </a:rPr>
              <a:t>价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议</a:t>
            </a:r>
            <a:r>
              <a:rPr sz="2000">
                <a:solidFill>
                  <a:srgbClr val="00A5B2"/>
                </a:solidFill>
                <a:latin typeface="DIRLUP+MS-UIGothic"/>
                <a:cs typeface="DIRLUP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根据商品的价格和市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行情，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出合理的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价，并就价格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行适当的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DIRLUP+MS-UIGothic"/>
                <a:cs typeface="DIRLUP+MS-UIGothic"/>
              </a:rPr>
              <a:t>促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销</a:t>
            </a:r>
            <a:r>
              <a:rPr sz="2000" spc="15">
                <a:solidFill>
                  <a:srgbClr val="00A5B2"/>
                </a:solidFill>
                <a:latin typeface="DIRLUP+MS-UIGothic"/>
                <a:cs typeface="DIRLUP+MS-UIGothic"/>
              </a:rPr>
              <a:t>活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店的促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惠政策，向客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并推荐，以促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IRLUP+MS-UIGothic"/>
                <a:cs typeface="DIRLUP+MS-UIGothic"/>
              </a:rPr>
              <a:t>交易的达成。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IRLUP+MS-UIGothic"/>
                <a:cs typeface="DIRLUP+MS-UIGothic"/>
              </a:rPr>
              <a:t>售后服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IRLUP+MS-UIGothic"/>
                <a:cs typeface="DIRLUP+MS-UIGothic"/>
              </a:rPr>
              <a:t>解答疑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3078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在客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离开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店后，及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回复客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的咨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和疑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，提供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的解答和服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IRLUP+MS-UIGothic"/>
                <a:cs typeface="DIRLUP+MS-UIGothic"/>
              </a:rPr>
              <a:t>回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访</a:t>
            </a:r>
            <a:r>
              <a:rPr sz="2300" spc="23">
                <a:solidFill>
                  <a:srgbClr val="FFFFFF"/>
                </a:solidFill>
                <a:latin typeface="DIRLUP+MS-UIGothic"/>
                <a:cs typeface="DIRLUP+MS-UIGothic"/>
              </a:rPr>
              <a:t>与反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定期回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，了解客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意度和反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，以便不断改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和提高服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FFFFF"/>
                </a:solidFill>
                <a:latin typeface="DIRLUP+MS-UIGothic"/>
                <a:cs typeface="DIRLUP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https://d.book118.com/475112213140011110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DIRLUP+MS-UIGothic</vt:lpstr>
      <vt:lpstr>CSEQDU+BMMJIU+ArialMT</vt:lpstr>
      <vt:lpstr>Times New Roman</vt:lpstr>
      <vt:lpstr>OTCWFD+ASOWFU+MicrosoftYaHei</vt:lpstr>
      <vt:lpstr>CTTVAK+WJVWVE+MicrosoftYaHei-Bold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2024-09-15T16:53:31.755</cp:lastPrinted>
  <dcterms:created xsi:type="dcterms:W3CDTF">2024-09-15T08:53:31Z</dcterms:created>
  <dcterms:modified xsi:type="dcterms:W3CDTF">2024-09-15T08:53:32Z</dcterms:modified>
</cp:coreProperties>
</file>