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9F44F-EEC1-433B-851E-298E4821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98D1C-E50E-4260-83E3-036C6468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4263F-9308-4228-991A-DC12F9D5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1ACFF-A1DB-4B4F-AB24-2453409F5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D7CDD-AE6A-4557-B9A1-6B80989B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2D400-3B57-4849-953E-09D6F787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421CA-711D-47FC-9D28-05A6E6DBB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C70DA-1E81-44AC-82DB-FB647DFE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F9095-C00A-4B48-AA67-D3B988F10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722CD-A34C-42A9-B094-543A3910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1ACA7-233D-4843-8DAA-3771D7ECA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13110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调查报告的心得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调查报告的目的和意义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调查报告的写作技巧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调查报告的阅读技巧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调查报告的目的和意义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5521" r="25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通过调查和分析，了解某个问题或现象的实际情况，为决策提供依据，推动问题的解决。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随着社会的发展和进步，人们对于各种问题越来越关注，需要了解问题的实际情况，以便做出正确的决策。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调查报告通过收集和分析客观数据，为决策者提供准确的信息，避免主观臆断和盲目决策。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提供客观数据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调查报告可以揭示问题的实际情况，为问题的解决提供思路和建议，推动问题的有效解决。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推动问题解决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调查报告可以向公众展示问题的严重性和紧迫性，提高公众的意识和关注度，促进社会的进步和发展。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调查报告的意义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调查报告的写作技巧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在开始调查之前，需要明确调查的目的和意义，以便有针对性地收集数据和信息。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根据调查目的，确定调查的范围和对象，包括调查的时间、地点、对象等。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确定调查目的和范围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确定调查范围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设计调查问卷或访谈提纲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设计问卷或访谈提纲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根据调查目的和范围，设计调查问卷或访谈提纲，确保问题或提纲具有针对性和可操作性。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测试和修改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在正式调查之前，需要对问卷或访谈提纲进行测试和修改，以确保其准确性和有效性。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通过调查问卷、访谈、观察等方式收集数据和信息，确保数据的真实性和可靠性。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收集数据和信息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对收集到的数据和信息进行整理和分类，以便后续的分析和处理。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整理数据和信息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收集数据和信息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对收集到的数据进行整理和分类，以便后续的分析和处理。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根据调查目的和问题，对数据进行深入的分析和处理，提取有用的信息和结论。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33344" r="333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整理和分析数据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根据分析结果，撰写调查报告的提纲和结构。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撰写报告提纲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撰写报告内容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2061" b="120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审核和修改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7208" b="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根据提纲，撰写调查报告的内容，包括引言、方法、结果、讨论等部分。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在撰写完调查报告之后，需要进行审核和修改，确保报告的准确性和完整性。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撰写调查报告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调查报告的阅读技巧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通常包含调查的主题和目的。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简要概括调查的主要发现和结论。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介绍调查的背景、目的和意义。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了解调查报告的结构和内容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描述调查的方法、数据来源和样本规模。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对调查结果进行解释和讨论，可能包括对结果的解释、与其他研究的比较以及可能的解释原因。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详细列出调查的数据和分析结果。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总结调查的主要发现，提出建议或下一步的研究方向。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6" name="Connector 36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7" name="Connector 37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了解调查报告的结构和内容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https://d.book118.com/475113110044011040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2024-08-31T04:09:11.463</cp:lastPrinted>
  <dcterms:created xsi:type="dcterms:W3CDTF">2024-08-30T20:09:11Z</dcterms:created>
  <dcterms:modified xsi:type="dcterms:W3CDTF">2024-08-30T20:09:13Z</dcterms:modified>
</cp:coreProperties>
</file>