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1AF87-37FF-44DC-9673-DCDECB3B4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681A7-B682-42BC-B82B-70EAD93F1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244D6D-DF0B-4193-84EA-56C914B16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762A54-53A8-4A01-A981-3F6B12C7F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7B3004-FEAA-4EC6-9D85-FAFD1FDC6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77E3B2-FC31-4D92-A994-C23F040E5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DDE366-50CA-4267-989F-594213371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6CE7E-6139-4B1F-962F-3E54FB0CB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DFBED5-D749-46DF-9D62-6252A5681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C9BD3F-64B7-4C00-8B97-EEE98FE41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28B19-81A2-489B-91FE-ABDAF19CE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13302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行业操作规范和验收标准的市场推广和传媒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推广行业操作规范和验收标准，提高行业整体水平。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加强行业内外交流与合作，促进行业健康发展。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提升行业形象和知名度，增强行业竞争力。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行业操作规范和验收标准的制定背景和意义。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本行业操作规范和验收标准的具体内容和实施情况。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行业操作规范和验收标准的市场推广策略和措施。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国内外行业操作规范和验收标准的发展现状和趋势。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行业操作规范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在市场推广过程中，必须严格遵守国家相关法律法规，不得进行虚假宣传、误导消费者等违法行为。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推广活动应真实、准确地反映产品或服务的实际情况，避免夸大其词或隐瞒重要信息。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在推广过程中，应充分尊重和保护消费者的知情权、选择权和公平交易权，不得损害消费者合法权益。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市场推广操作规范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尊重知识产权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在报道和传播信息时，应尊重他人的知识产权，如版权、商标权等，不得未经授权擅自使用他人的作品。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遵守新闻职业道德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传媒从业者应遵守新闻职业道德规范，保持客观公正的态度，不得收受贿赂或进行其他不正当交易。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确保信息真实性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传媒行业在报道和传播信息时，应确保信息的真实性、准确性和完整性，避免传播虚假或误导性信息。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传媒行业操作规范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某公司在市场推广过程中，通过夸大产品功效、虚构用户评价等手段进行虚假宣传，被监管部门处以罚款并责令整改。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某公司虚假宣传案例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某传媒机构在未经授权的情况下，擅自使用他人的音乐作品进行传播，被法院判定为侵权行为，需承担赔偿责任。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某传媒侵犯知识产权案例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某记者在采访过程中收受被采访对象的贿赂，导致报道失实，被所在媒体机构开除并受到行业内的谴责。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某记者收受贿赂案例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通过问卷调查、电话访谈等方式收集客户对市场推广活动的反馈，以评估活动的满意度和有效性。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根据市场推广活动的目标，制定相应的评估指标，如销售额、市场份额、品牌知名度等，以衡量推广效果。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收集并分析市场推广活动的相关数据，包括用户行为、转化率、广告投放效果等，形成详细的数据分析报告。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市场推广验收标准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内容质量评估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对传媒产品的内容质量进行评估，包括信息的准确性、时效性、创新性等方面。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传播效果评估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分析传媒产品在目标受众中的传播效果，包括阅读量、转发量、评论量等指标。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社会影响力评估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评估传媒产品在社会中的影响力和公信力，包括获奖情况、专家评价、社会反响等方面。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传媒行业验收标准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选取行业内具有代表性的成功案例，分析其市场推广和传媒策略，总结经验教训和可借鉴之处。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选取一些失败的市场推广和传媒案例，深入剖析其失败原因和教训，以避免类似错误的发生。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失败案例剖析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关注行业内最新的创新实践和市场动态，探索新的市场推广和传媒策略，以适应不断变化的市场环境。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创新实践探索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明确行业操作规范和验收标准的目标受众，如企业、政府机构、行业协会等。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根据目标受众的需求、特点和行为，对市场进行细分，以便更精准地制定推广策略。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在细分市场中，选择具有潜力、符合企业战略目标和资源优势的市场作为目标市场。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https://d.book118.com/475113302201011102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2024-09-11T11:50:43.665</cp:lastPrinted>
  <dcterms:created xsi:type="dcterms:W3CDTF">2024-09-11T03:50:43Z</dcterms:created>
  <dcterms:modified xsi:type="dcterms:W3CDTF">2024-09-11T03:50:45Z</dcterms:modified>
</cp:coreProperties>
</file>