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22E46F-E6FC-43BB-AEF3-D971B75E0E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755468-CB32-41DB-9C4D-0D503BE27B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94EA9DF-C5C6-4FA6-8F20-BBBFBA1570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CDC846-D67C-46C1-BADD-ED2CCC4883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CCBCDA-F6A4-4303-91F9-1B01FD3EC7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D846A9-B8B3-4BE0-9FFE-83CBD2BEDE1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DAD1C7-34C8-4868-B35E-A06E8075548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B5BDF32-FB7E-47B2-9788-4040BEC34B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DDA0D4-1B55-472C-A5C0-94FEFFE5715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BC6D24-6765-4493-B645-41865C5DA2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C7EB347-BE01-402A-BC13-F83C40592B0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114133134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智能照明设备制造业态创新发展模式</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现代智能照明设备概述
 智能照明设备制造业现状
 智能照明设备技术创新
 智能照明设备制造体制创新
 智能照明设备产业模式创新
 智能照明设备品牌与营销创新
 智能照明设备问题与对策
 智能照明设备未来展望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现代智能照明设备概述</a:t>
            </a:r>
          </a:p>
        </p:txBody>
      </p:sp>
      <p:sp>
        <p:nvSpPr>
          <p:cNvPr id="3" name="Subtitle 2"/>
          <p:cNvSpPr>
            <a:spLocks noGrp="1"/>
          </p:cNvSpPr>
          <p:nvPr>
            <p:ph type="subTitle" idx="1"/>
          </p:nvPr>
        </p:nvSpPr>
        <p:spPr/>
        <p:txBody>
          <a:bodyPr/>
          <a:lstStyle/>
          <a:p>
            <a:r>
              <a:t>智能照明设备制造业态创新发展模式</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现代智能照明设备概述</a:t>
            </a:r>
          </a:p>
        </p:txBody>
      </p:sp>
      <p:sp>
        <p:nvSpPr>
          <p:cNvPr id="3" name="Text Placeholder 2"/>
          <p:cNvSpPr>
            <a:spLocks noGrp="1"/>
          </p:cNvSpPr>
          <p:nvPr>
            <p:ph type="body" idx="1"/>
          </p:nvPr>
        </p:nvSpPr>
        <p:spPr/>
        <p:txBody>
          <a:bodyPr/>
          <a:lstStyle/>
          <a:p>
            <a:r>
              <a:t>智能照明设备的现状和发展趋势</a:t>
            </a:r>
          </a:p>
        </p:txBody>
      </p:sp>
      <p:sp>
        <p:nvSpPr>
          <p:cNvPr id="4" name="Content Placeholder 3"/>
          <p:cNvSpPr>
            <a:spLocks noGrp="1"/>
          </p:cNvSpPr>
          <p:nvPr>
            <p:ph sz="half" idx="2"/>
          </p:nvPr>
        </p:nvSpPr>
        <p:spPr/>
        <p:txBody>
          <a:bodyPr/>
          <a:lstStyle/>
          <a:p>
            <a:r>
              <a:t>1. 智能照明设备的概念：智能照明设备是指采用先进技术，如传感器、控制系统、网络连接等，实现照明控制、照明节能、照明安全等功能的照明设备。</a:t>
            </a:r>
          </a:p>
          <a:p>
            <a:r>
              <a:t>2. 智能照明设备的主要特点：智能照明设备具有节能、环保、高效、智能等特点，并且可以实现照明控制、照明节能、照明安全等多种功能。</a:t>
            </a:r>
          </a:p>
          <a:p>
            <a:r>
              <a:t>3. 智能照明设备的应用领域：智能照明设备主要应用于道路照明、建筑照明、工业照明、商业照明等领域。</a:t>
            </a:r>
          </a:p>
        </p:txBody>
      </p:sp>
      <p:sp>
        <p:nvSpPr>
          <p:cNvPr id="5" name="Text Placeholder 4"/>
          <p:cNvSpPr>
            <a:spLocks noGrp="1"/>
          </p:cNvSpPr>
          <p:nvPr>
            <p:ph type="body" idx="3"/>
          </p:nvPr>
        </p:nvSpPr>
        <p:spPr/>
        <p:txBody>
          <a:bodyPr/>
          <a:lstStyle/>
          <a:p>
            <a:r>
              <a:t>智能照明设备的主要技术</a:t>
            </a:r>
          </a:p>
        </p:txBody>
      </p:sp>
      <p:sp>
        <p:nvSpPr>
          <p:cNvPr id="6" name="Content Placeholder 5"/>
          <p:cNvSpPr>
            <a:spLocks noGrp="1"/>
          </p:cNvSpPr>
          <p:nvPr>
            <p:ph sz="half" idx="4"/>
          </p:nvPr>
        </p:nvSpPr>
        <p:spPr/>
        <p:txBody>
          <a:bodyPr/>
          <a:lstStyle/>
          <a:p>
            <a:r>
              <a:t>1. 传感器技术：智能照明设备中使用的传感器主要有光传感器、运动传感器、温度传感器等，这些传感器可以检测周围环境的变化，并将其转换为电信号，为智能照明设备的控制系统提供数据。</a:t>
            </a:r>
          </a:p>
          <a:p>
            <a:r>
              <a:t>2. 控制系统技术：智能照明设备的控制系统是整个设备的核心，主要由微控制器、存储器、通信模块等组成，控制系统可以根据传感器采集的数据，对照明设备进行控制，实现照明控制、照明节能、照明安全等功能。</a:t>
            </a:r>
          </a:p>
          <a:p>
            <a:r>
              <a:t>3. 网络连接技术：智能照明设备通常采用无线网络技术，如Wi-Fi、ZigBee等，与其他智能设备或云平台进行连接，实现远程控制、数据传输等功能。</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现代智能照明设备概述</a:t>
            </a:r>
          </a:p>
        </p:txBody>
      </p:sp>
      <p:sp>
        <p:nvSpPr>
          <p:cNvPr id="3" name="Text Placeholder 2"/>
          <p:cNvSpPr>
            <a:spLocks noGrp="1"/>
          </p:cNvSpPr>
          <p:nvPr>
            <p:ph type="body" idx="1"/>
          </p:nvPr>
        </p:nvSpPr>
        <p:spPr/>
        <p:txBody>
          <a:bodyPr/>
          <a:lstStyle/>
          <a:p>
            <a:r>
              <a:t>智能照明设备的应用案例</a:t>
            </a:r>
          </a:p>
        </p:txBody>
      </p:sp>
      <p:sp>
        <p:nvSpPr>
          <p:cNvPr id="4" name="Content Placeholder 3"/>
          <p:cNvSpPr>
            <a:spLocks noGrp="1"/>
          </p:cNvSpPr>
          <p:nvPr>
            <p:ph sz="half" idx="2"/>
          </p:nvPr>
        </p:nvSpPr>
        <p:spPr/>
        <p:txBody>
          <a:bodyPr/>
          <a:lstStyle/>
          <a:p>
            <a:r>
              <a:t>1. 智能道路照明：智能道路照明系统采用传感器技术、控制系统技术、网络连接技术等，可以实现道路照明亮度的自动调节、照明时间的控制、照明故障的报警等功能，提高道路照明效率，降低能源消耗。</a:t>
            </a:r>
          </a:p>
          <a:p>
            <a:r>
              <a:t>2. 智能建筑照明：智能建筑照明系统采用传感器技术、控制系统技术、网络连接技术等，可以实现建筑照明亮度的自动调节、照明时间的控制、照明场景的切换等功能，满足不同场景的照明需求，提高建筑照明舒适度。</a:t>
            </a:r>
          </a:p>
          <a:p>
            <a:r>
              <a:t>3. 智能工业照明：智能工业照明系统采用传感器技术、控制系统技术、网络连接技术等，可以实现工业照明亮度的自动调节、照明时间的控制、照明故障的报警等功能，提高工业照明效率，降低能源消耗。</a:t>
            </a:r>
          </a:p>
        </p:txBody>
      </p:sp>
      <p:sp>
        <p:nvSpPr>
          <p:cNvPr id="5" name="Text Placeholder 4"/>
          <p:cNvSpPr>
            <a:spLocks noGrp="1"/>
          </p:cNvSpPr>
          <p:nvPr>
            <p:ph type="body" idx="3"/>
          </p:nvPr>
        </p:nvSpPr>
        <p:spPr/>
        <p:txBody>
          <a:bodyPr/>
          <a:lstStyle/>
          <a:p>
            <a:r>
              <a:t>智能照明设备的未来发展方向</a:t>
            </a:r>
          </a:p>
        </p:txBody>
      </p:sp>
      <p:sp>
        <p:nvSpPr>
          <p:cNvPr id="6" name="Content Placeholder 5"/>
          <p:cNvSpPr>
            <a:spLocks noGrp="1"/>
          </p:cNvSpPr>
          <p:nvPr>
            <p:ph sz="half" idx="4"/>
          </p:nvPr>
        </p:nvSpPr>
        <p:spPr/>
        <p:txBody>
          <a:bodyPr/>
          <a:lstStyle/>
          <a:p>
            <a:r>
              <a:t>1. 人工智能技术应用：人工智能技术将在智能照明设备中发挥越来越重要的作用，如使用人工智能算法分析传感器数据，实现更智能的照明控制，提高照明系统的效率和安全性。</a:t>
            </a:r>
          </a:p>
          <a:p>
            <a:r>
              <a:t>2. 物联网技术应用：物联网技术将在智能照明设备中得到更广泛的应用，如将智能照明设备与其他智能设备连接起来，实现联动控制，提高智能家居系统的整体效率和安全性。</a:t>
            </a:r>
          </a:p>
          <a:p>
            <a:r>
              <a:t>3. 可再生能源应用：可再生能源将在智能照明设备中得到更广泛的应用，如太阳能、风能等，这将有助于减少智能照明设备对传统能源的依赖，提高智能照明系统的可持续性。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智能照明设备制造业现状</a:t>
            </a:r>
          </a:p>
        </p:txBody>
      </p:sp>
      <p:sp>
        <p:nvSpPr>
          <p:cNvPr id="3" name="Subtitle 2"/>
          <p:cNvSpPr>
            <a:spLocks noGrp="1"/>
          </p:cNvSpPr>
          <p:nvPr>
            <p:ph type="subTitle" idx="1"/>
          </p:nvPr>
        </p:nvSpPr>
        <p:spPr/>
        <p:txBody>
          <a:bodyPr/>
          <a:lstStyle/>
          <a:p>
            <a:r>
              <a:t>智能照明设备制造业态创新发展模式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智能照明设备制造业现状</a:t>
            </a:r>
          </a:p>
        </p:txBody>
      </p:sp>
      <p:sp>
        <p:nvSpPr>
          <p:cNvPr id="3" name="Text Placeholder 2"/>
          <p:cNvSpPr>
            <a:spLocks noGrp="1"/>
          </p:cNvSpPr>
          <p:nvPr>
            <p:ph type="body" idx="1"/>
          </p:nvPr>
        </p:nvSpPr>
        <p:spPr/>
        <p:txBody>
          <a:bodyPr/>
          <a:lstStyle/>
          <a:p>
            <a:r>
              <a:t>智能照明设备市场规模：</a:t>
            </a:r>
          </a:p>
        </p:txBody>
      </p:sp>
      <p:sp>
        <p:nvSpPr>
          <p:cNvPr id="4" name="Content Placeholder 3"/>
          <p:cNvSpPr>
            <a:spLocks noGrp="1"/>
          </p:cNvSpPr>
          <p:nvPr>
            <p:ph sz="half" idx="2"/>
          </p:nvPr>
        </p:nvSpPr>
        <p:spPr/>
        <p:txBody>
          <a:bodyPr/>
          <a:lstStyle/>
          <a:p>
            <a:r>
              <a:t>1. 全球智能照明设备市场规模不断增长，预计到2028年将达到1000亿美元。</a:t>
            </a:r>
          </a:p>
          <a:p>
            <a:r>
              <a:t>2. 亚太地区是智能照明设备最大的市场，其次是北美和欧洲。</a:t>
            </a:r>
          </a:p>
          <a:p>
            <a:r>
              <a:t>3. 智能照明设备在商业、工业和住宅领域都有广泛的应用。</a:t>
            </a:r>
          </a:p>
        </p:txBody>
      </p:sp>
      <p:sp>
        <p:nvSpPr>
          <p:cNvPr id="5" name="Text Placeholder 4"/>
          <p:cNvSpPr>
            <a:spLocks noGrp="1"/>
          </p:cNvSpPr>
          <p:nvPr>
            <p:ph type="body" idx="3"/>
          </p:nvPr>
        </p:nvSpPr>
        <p:spPr/>
        <p:txBody>
          <a:bodyPr/>
          <a:lstStyle/>
          <a:p>
            <a:r>
              <a:t>智能照明设备技术发展：</a:t>
            </a:r>
          </a:p>
        </p:txBody>
      </p:sp>
      <p:sp>
        <p:nvSpPr>
          <p:cNvPr id="6" name="Content Placeholder 5"/>
          <p:cNvSpPr>
            <a:spLocks noGrp="1"/>
          </p:cNvSpPr>
          <p:nvPr>
            <p:ph sz="half" idx="4"/>
          </p:nvPr>
        </p:nvSpPr>
        <p:spPr/>
        <p:txBody>
          <a:bodyPr/>
          <a:lstStyle/>
          <a:p>
            <a:r>
              <a:t>1. 智能照明设备的技术不断进步，包括LED技术、物联网技术和人工智能技术。</a:t>
            </a:r>
          </a:p>
          <a:p>
            <a:r>
              <a:t>2. LED技术的发展使得智能照明设备更加节能和环保。</a:t>
            </a:r>
          </a:p>
          <a:p>
            <a:r>
              <a:t>3. 物联网技术的发展使得智能照明设备可以与其他智能设备互联互通。</a:t>
            </a:r>
          </a:p>
          <a:p>
            <a:r>
              <a:t>4. 人工智能技术的发展使得智能照明设备可以根据用户的需求进行个性化调节。</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智能照明设备制造业现状</a:t>
            </a:r>
          </a:p>
        </p:txBody>
      </p:sp>
      <p:sp>
        <p:nvSpPr>
          <p:cNvPr id="3" name="Text Placeholder 2"/>
          <p:cNvSpPr>
            <a:spLocks noGrp="1"/>
          </p:cNvSpPr>
          <p:nvPr>
            <p:ph type="body" idx="1"/>
          </p:nvPr>
        </p:nvSpPr>
        <p:spPr/>
        <p:txBody>
          <a:bodyPr/>
          <a:lstStyle/>
          <a:p>
            <a:r>
              <a:t>智能照明设备应用领域：</a:t>
            </a:r>
          </a:p>
        </p:txBody>
      </p:sp>
      <p:sp>
        <p:nvSpPr>
          <p:cNvPr id="4" name="Content Placeholder 3"/>
          <p:cNvSpPr>
            <a:spLocks noGrp="1"/>
          </p:cNvSpPr>
          <p:nvPr>
            <p:ph sz="half" idx="2"/>
          </p:nvPr>
        </p:nvSpPr>
        <p:spPr/>
        <p:txBody>
          <a:bodyPr/>
          <a:lstStyle/>
          <a:p>
            <a:r>
              <a:t>1. 智能照明设备在商业领域主要用于办公楼、商场、酒店和餐厅等场所。</a:t>
            </a:r>
          </a:p>
          <a:p>
            <a:r>
              <a:t>2. 智能照明设备在工业领域主要用于工厂、仓库和矿山等场所。</a:t>
            </a:r>
          </a:p>
          <a:p>
            <a:r>
              <a:t>3. 智能照明设备在住宅领域主要用于客厅、卧室、厨房和浴室等场所。</a:t>
            </a:r>
          </a:p>
        </p:txBody>
      </p:sp>
      <p:sp>
        <p:nvSpPr>
          <p:cNvPr id="5" name="Text Placeholder 4"/>
          <p:cNvSpPr>
            <a:spLocks noGrp="1"/>
          </p:cNvSpPr>
          <p:nvPr>
            <p:ph type="body" idx="3"/>
          </p:nvPr>
        </p:nvSpPr>
        <p:spPr/>
        <p:txBody>
          <a:bodyPr/>
          <a:lstStyle/>
          <a:p>
            <a:r>
              <a:t>智能照明设备市场竞争格局：</a:t>
            </a:r>
          </a:p>
        </p:txBody>
      </p:sp>
      <p:sp>
        <p:nvSpPr>
          <p:cNvPr id="6" name="Content Placeholder 5"/>
          <p:cNvSpPr>
            <a:spLocks noGrp="1"/>
          </p:cNvSpPr>
          <p:nvPr>
            <p:ph sz="half" idx="4"/>
          </p:nvPr>
        </p:nvSpPr>
        <p:spPr/>
        <p:txBody>
          <a:bodyPr/>
          <a:lstStyle/>
          <a:p>
            <a:r>
              <a:t>1. 智能照明设备市场竞争激烈，主要参与者包括飞利浦、欧司朗、西门子、通用电气和三星。</a:t>
            </a:r>
          </a:p>
          <a:p>
            <a:r>
              <a:t>2. 这些公司在智能照明设备领域拥有强大的研发实力和市场份额。</a:t>
            </a:r>
          </a:p>
          <a:p>
            <a:r>
              <a:t>3. 随着智能照明设备市场的不断增长，未来市场竞争将更加激烈。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智能照明设备制造业现状</a:t>
            </a:r>
          </a:p>
        </p:txBody>
      </p:sp>
      <p:sp>
        <p:nvSpPr>
          <p:cNvPr id="3" name="Content Placeholder 2"/>
          <p:cNvSpPr>
            <a:spLocks noGrp="1"/>
          </p:cNvSpPr>
          <p:nvPr>
            <p:ph sz="half" idx="2"/>
          </p:nvPr>
        </p:nvSpPr>
        <p:spPr/>
        <p:txBody>
          <a:bodyPr/>
          <a:lstStyle/>
          <a:p>
            <a:r>
              <a:t>1. 智能照明设备的发展趋势包括智能化、互联化和绿色化。</a:t>
            </a:r>
          </a:p>
          <a:p>
            <a:r>
              <a:t>2. 智能化是指智能照明设备可以根据用户的需求进行个性化调节。</a:t>
            </a:r>
          </a:p>
          <a:p>
            <a:r>
              <a:t>3. 互联化是指智能照明设备可以与其他智能设备互联互通。</a:t>
            </a:r>
          </a:p>
          <a:p>
            <a:r>
              <a:t>4. 绿色化是指智能照明设备采用节能和环保的技术。</a:t>
            </a:r>
          </a:p>
        </p:txBody>
      </p:sp>
      <p:sp>
        <p:nvSpPr>
          <p:cNvPr id="4" name="Text Placeholder 3"/>
          <p:cNvSpPr>
            <a:spLocks noGrp="1"/>
          </p:cNvSpPr>
          <p:nvPr>
            <p:ph type="body" idx="3"/>
          </p:nvPr>
        </p:nvSpPr>
        <p:spPr/>
        <p:txBody>
          <a:bodyPr/>
          <a:lstStyle/>
          <a:p>
            <a:r>
              <a:t>智能照明设备面临的挑战：</a:t>
            </a:r>
          </a:p>
        </p:txBody>
      </p:sp>
      <p:sp>
        <p:nvSpPr>
          <p:cNvPr id="5" name="Content Placeholder 4"/>
          <p:cNvSpPr>
            <a:spLocks noGrp="1"/>
          </p:cNvSpPr>
          <p:nvPr>
            <p:ph sz="half" idx="4"/>
          </p:nvPr>
        </p:nvSpPr>
        <p:spPr/>
        <p:txBody>
          <a:bodyPr/>
          <a:lstStyle/>
          <a:p>
            <a:r>
              <a:t>1. 智能照明设备面临的挑战包括成本高、技术复杂和市场接受度低。</a:t>
            </a:r>
          </a:p>
          <a:p>
            <a:r>
              <a:t>2. 成本高是智能照明设备普及的最大障碍。</a:t>
            </a:r>
          </a:p>
          <a:p>
            <a:r>
              <a:t>3. 技术复杂使得智能照明设备的安装和维护难度较大。</a:t>
            </a:r>
          </a:p>
        </p:txBody>
      </p:sp>
      <p:sp>
        <p:nvSpPr>
          <p:cNvPr id="6" name="Text Placeholder 5"/>
          <p:cNvSpPr>
            <a:spLocks noGrp="1"/>
          </p:cNvSpPr>
          <p:nvPr>
            <p:ph type="body" idx="1"/>
          </p:nvPr>
        </p:nvSpPr>
        <p:spPr/>
        <p:txBody>
          <a:bodyPr/>
          <a:lstStyle/>
          <a:p>
            <a:r>
              <a:t>智能照明设备发展趋势：</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智能照明设备技术创新</a:t>
            </a:r>
          </a:p>
        </p:txBody>
      </p:sp>
      <p:sp>
        <p:nvSpPr>
          <p:cNvPr id="3" name="Subtitle 2"/>
          <p:cNvSpPr>
            <a:spLocks noGrp="1"/>
          </p:cNvSpPr>
          <p:nvPr>
            <p:ph type="subTitle" idx="1"/>
          </p:nvPr>
        </p:nvSpPr>
        <p:spPr/>
        <p:txBody>
          <a:bodyPr/>
          <a:lstStyle/>
          <a:p>
            <a:r>
              <a:t>智能照明设备制造业态创新发展模式</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智能照明设备技术创新</a:t>
            </a:r>
          </a:p>
        </p:txBody>
      </p:sp>
      <p:sp>
        <p:nvSpPr>
          <p:cNvPr id="3" name="Text Placeholder 2"/>
          <p:cNvSpPr>
            <a:spLocks noGrp="1"/>
          </p:cNvSpPr>
          <p:nvPr>
            <p:ph type="body" idx="1"/>
          </p:nvPr>
        </p:nvSpPr>
        <p:spPr/>
        <p:txBody>
          <a:bodyPr/>
          <a:lstStyle/>
          <a:p>
            <a:r>
              <a:t>智能照明设备传感器技术创新</a:t>
            </a:r>
          </a:p>
        </p:txBody>
      </p:sp>
      <p:sp>
        <p:nvSpPr>
          <p:cNvPr id="4" name="Content Placeholder 3"/>
          <p:cNvSpPr>
            <a:spLocks noGrp="1"/>
          </p:cNvSpPr>
          <p:nvPr>
            <p:ph sz="half" idx="2"/>
          </p:nvPr>
        </p:nvSpPr>
        <p:spPr/>
        <p:txBody>
          <a:bodyPr/>
          <a:lstStyle/>
          <a:p>
            <a:r>
              <a:t>1. 传感器技术的多样性：智能照明设备中使用的传感器技术多种多样，包括光传感器、运动传感器、温度传感器、湿度传感器等。这使得智能照明设备能够感知周围环境的变化，并做出相应的调整。</a:t>
            </a:r>
          </a:p>
          <a:p>
            <a:r>
              <a:t>2. 传感器技术的集成：智能照明设备中的传感器技术往往是集成在一起的。这使得设备能够对周围环境的变化做出更全面的感知，并做出更准确的调整。</a:t>
            </a:r>
          </a:p>
          <a:p>
            <a:r>
              <a:t>3. 传感器技术的智能化：智能照明设备中的传感器技术是智能化的。这使得设备能够自动学习和调整，以适应不同的环境和需求。</a:t>
            </a:r>
          </a:p>
        </p:txBody>
      </p:sp>
      <p:sp>
        <p:nvSpPr>
          <p:cNvPr id="5" name="Text Placeholder 4"/>
          <p:cNvSpPr>
            <a:spLocks noGrp="1"/>
          </p:cNvSpPr>
          <p:nvPr>
            <p:ph type="body" idx="3"/>
          </p:nvPr>
        </p:nvSpPr>
        <p:spPr/>
        <p:txBody>
          <a:bodyPr/>
          <a:lstStyle/>
          <a:p>
            <a:r>
              <a:t>智能照明设备无线通信技术创新</a:t>
            </a:r>
          </a:p>
        </p:txBody>
      </p:sp>
      <p:sp>
        <p:nvSpPr>
          <p:cNvPr id="6" name="Content Placeholder 5"/>
          <p:cNvSpPr>
            <a:spLocks noGrp="1"/>
          </p:cNvSpPr>
          <p:nvPr>
            <p:ph sz="half" idx="4"/>
          </p:nvPr>
        </p:nvSpPr>
        <p:spPr/>
        <p:txBody>
          <a:bodyPr/>
          <a:lstStyle/>
          <a:p>
            <a:r>
              <a:t>1. 无线通信技术的应用：智能照明设备中广泛应用了无线通信技术，包括Wi-Fi、蓝牙、ZigBee等。这使得设备能够与其他设备进行通信，并实现信息的共享和控制。</a:t>
            </a:r>
          </a:p>
          <a:p>
            <a:r>
              <a:t>2. 无线通信技术的稳定性：智能照明设备中的无线通信技术是稳定的。这使得设备能够在不同的环境中稳定可靠地运行。</a:t>
            </a:r>
          </a:p>
          <a:p>
            <a:r>
              <a:t>3. 无线通信技术的安全性：智能照明设备中的无线通信技术是安全的。这使得设备能够抵御各种网络攻击，并保护用户信息的安全。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智能照明设备制造体制创新</a:t>
            </a:r>
          </a:p>
        </p:txBody>
      </p:sp>
      <p:sp>
        <p:nvSpPr>
          <p:cNvPr id="3" name="Subtitle 2"/>
          <p:cNvSpPr>
            <a:spLocks noGrp="1"/>
          </p:cNvSpPr>
          <p:nvPr>
            <p:ph type="subTitle" idx="1"/>
          </p:nvPr>
        </p:nvSpPr>
        <p:spPr/>
        <p:txBody>
          <a:bodyPr/>
          <a:lstStyle/>
          <a:p>
            <a:r>
              <a:t>智能照明设备制造业态创新发展模式</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智能照明设备制造体制创新</a:t>
            </a:r>
          </a:p>
        </p:txBody>
      </p:sp>
      <p:sp>
        <p:nvSpPr>
          <p:cNvPr id="3" name="Text Placeholder 2"/>
          <p:cNvSpPr>
            <a:spLocks noGrp="1"/>
          </p:cNvSpPr>
          <p:nvPr>
            <p:ph type="body" idx="1"/>
          </p:nvPr>
        </p:nvSpPr>
        <p:spPr/>
        <p:txBody>
          <a:bodyPr/>
          <a:lstStyle/>
          <a:p>
            <a:r>
              <a:t>智能照明设备制造业态创新体制建设</a:t>
            </a:r>
          </a:p>
        </p:txBody>
      </p:sp>
      <p:sp>
        <p:nvSpPr>
          <p:cNvPr id="4" name="Content Placeholder 3"/>
          <p:cNvSpPr>
            <a:spLocks noGrp="1"/>
          </p:cNvSpPr>
          <p:nvPr>
            <p:ph sz="half" idx="2"/>
          </p:nvPr>
        </p:nvSpPr>
        <p:spPr/>
        <p:txBody>
          <a:bodyPr/>
          <a:lstStyle/>
          <a:p>
            <a:r>
              <a:t>1. 构建协同创新体系：建立以企业为主，产学研用相结合的协同创新体系，促进智能照明设备制造领域的技术创新、产品研发和产业化。</a:t>
            </a:r>
          </a:p>
          <a:p>
            <a:r>
              <a:t>2. 加强技术研发：加大对智能照明设备制造领域关键技术的研发力度，提高产品性能和质量，引领行业发展。</a:t>
            </a:r>
          </a:p>
          <a:p>
            <a:r>
              <a:t>3. 完善产业标准体系：制定和完善智能照明设备制造领域的行业标准体系，规范市场行为，保障产品质量。</a:t>
            </a:r>
          </a:p>
        </p:txBody>
      </p:sp>
      <p:sp>
        <p:nvSpPr>
          <p:cNvPr id="5" name="Text Placeholder 4"/>
          <p:cNvSpPr>
            <a:spLocks noGrp="1"/>
          </p:cNvSpPr>
          <p:nvPr>
            <p:ph type="body" idx="3"/>
          </p:nvPr>
        </p:nvSpPr>
        <p:spPr/>
        <p:txBody>
          <a:bodyPr/>
          <a:lstStyle/>
          <a:p>
            <a:r>
              <a:t>智能照明设备制造业态创新发展方向</a:t>
            </a:r>
          </a:p>
        </p:txBody>
      </p:sp>
      <p:sp>
        <p:nvSpPr>
          <p:cNvPr id="6" name="Content Placeholder 5"/>
          <p:cNvSpPr>
            <a:spLocks noGrp="1"/>
          </p:cNvSpPr>
          <p:nvPr>
            <p:ph sz="half" idx="4"/>
          </p:nvPr>
        </p:nvSpPr>
        <p:spPr/>
        <p:txBody>
          <a:bodyPr/>
          <a:lstStyle/>
          <a:p>
            <a:r>
              <a:t>1. 推动绿色照明：发展绿色照明技术，提高能源利用效率，降低碳排放。</a:t>
            </a:r>
          </a:p>
          <a:p>
            <a:r>
              <a:t>2. 发展智能照明控制技术：将智能技术应用于照明领域，实现照明设备的智能控制，提高照明效率和节能效果。</a:t>
            </a:r>
          </a:p>
          <a:p>
            <a:r>
              <a:t>3. 拓展智能照明应用市场：将智能照明技术应用于智慧城市建设、智能家居、智能交通等领域，拓展市场空间。</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智能照明设备制造体制创新</a:t>
            </a:r>
          </a:p>
        </p:txBody>
      </p:sp>
      <p:sp>
        <p:nvSpPr>
          <p:cNvPr id="3" name="Text Placeholder 2"/>
          <p:cNvSpPr>
            <a:spLocks noGrp="1"/>
          </p:cNvSpPr>
          <p:nvPr>
            <p:ph type="body" idx="1"/>
          </p:nvPr>
        </p:nvSpPr>
        <p:spPr/>
        <p:txBody>
          <a:bodyPr/>
          <a:lstStyle/>
          <a:p>
            <a:r>
              <a:t>智能照明设备制造业态创新生态建设</a:t>
            </a:r>
          </a:p>
        </p:txBody>
      </p:sp>
      <p:sp>
        <p:nvSpPr>
          <p:cNvPr id="4" name="Content Placeholder 3"/>
          <p:cNvSpPr>
            <a:spLocks noGrp="1"/>
          </p:cNvSpPr>
          <p:nvPr>
            <p:ph sz="half" idx="2"/>
          </p:nvPr>
        </p:nvSpPr>
        <p:spPr/>
        <p:txBody>
          <a:bodyPr/>
          <a:lstStyle/>
          <a:p>
            <a:r>
              <a:t>1. 打造智能照明产业集群：以智能照明设备制造业态创新为核心，打造智能照明产业集群，集聚创新资源，促进协同发展。</a:t>
            </a:r>
          </a:p>
          <a:p>
            <a:r>
              <a:t>2. 营造良好的创新环境：为智能照明设备制造业态创新营造良好的创新环境，包括完善的政策体系、健全的金融体系、优质的人才队伍等。</a:t>
            </a:r>
          </a:p>
          <a:p>
            <a:r>
              <a:t>3. 加强国际合作：加强与国外企业和科研机构的合作，引进先进技术和管理经验，提升智能照明设备制造业态创新能力。</a:t>
            </a:r>
          </a:p>
        </p:txBody>
      </p:sp>
      <p:sp>
        <p:nvSpPr>
          <p:cNvPr id="5" name="Text Placeholder 4"/>
          <p:cNvSpPr>
            <a:spLocks noGrp="1"/>
          </p:cNvSpPr>
          <p:nvPr>
            <p:ph type="body" idx="3"/>
          </p:nvPr>
        </p:nvSpPr>
        <p:spPr/>
        <p:txBody>
          <a:bodyPr/>
          <a:lstStyle/>
          <a:p>
            <a:r>
              <a:t>智能照明设备制造业态创新发展模式</a:t>
            </a:r>
          </a:p>
        </p:txBody>
      </p:sp>
      <p:sp>
        <p:nvSpPr>
          <p:cNvPr id="6" name="Content Placeholder 5"/>
          <p:cNvSpPr>
            <a:spLocks noGrp="1"/>
          </p:cNvSpPr>
          <p:nvPr>
            <p:ph sz="half" idx="4"/>
          </p:nvPr>
        </p:nvSpPr>
        <p:spPr/>
        <p:txBody>
          <a:bodyPr/>
          <a:lstStyle/>
          <a:p>
            <a:r>
              <a:t>1. OEM/ODM模式：企业按照客户的订单要求生产智能照明设备，这一模式有利于降低成本，但缺乏自主研发能力。</a:t>
            </a:r>
          </a:p>
          <a:p>
            <a:r>
              <a:t>2. 自主研发模式：企业自主研发智能照明设备，这一模式可以提高产品质量和自主创新能力，但需要较大的研发投入和较长的时间周期。</a:t>
            </a:r>
          </a:p>
          <a:p>
            <a:r>
              <a:t>3. 联合创新模式：两种或多种企业共同研发智能照明设备，这一模式可以共享资源，降低研发成本，缩短研发周期。</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https://d.book118.com/475114133134011120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15</vt:i4>
      </vt:variant>
    </vt:vector>
  </HeadingPairs>
  <TitlesOfParts>
    <vt:vector baseType="lpstr" size="26">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现代智能照明设备概述</vt:lpstr>
      <vt:lpstr> 现代智能照明设备概述</vt:lpstr>
      <vt:lpstr> 现代智能照明设备概述</vt:lpstr>
      <vt:lpstr> 智能照明设备制造业现状</vt:lpstr>
      <vt:lpstr> 智能照明设备制造业现状</vt:lpstr>
      <vt:lpstr> 智能照明设备制造业现状</vt:lpstr>
      <vt:lpstr> 智能照明设备制造业现状</vt:lpstr>
      <vt:lpstr> 智能照明设备技术创新</vt:lpstr>
      <vt:lpstr> 智能照明设备技术创新</vt:lpstr>
      <vt:lpstr> 智能照明设备制造体制创新</vt:lpstr>
      <vt:lpstr> 智能照明设备制造体制创新</vt:lpstr>
      <vt:lpstr> 智能照明设备制造体制创新</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2024-09-22T22:27:33.033</cp:lastPrinted>
  <dcterms:created xsi:type="dcterms:W3CDTF">2024-09-22T14:27:33Z</dcterms:created>
  <dcterms:modified xsi:type="dcterms:W3CDTF">2024-09-22T14:27:35Z</dcterms:modified>
</cp:coreProperties>
</file>