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A1D71-8855-4CF1-A539-ACBB5FB7F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8EC14-C19C-4B18-9833-993116F5A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AFFEE-1A36-4616-9919-151F826E5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FC357-B3C8-43C8-8287-258A0D8C2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DB887-0F0D-46E1-808C-8747DE56E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AD077-C2AD-4FD9-9A5A-144157025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AF89D8-C135-4D82-9680-5FD702BEB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F4E24-A1EF-4C4F-A3D8-AB93386AF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31DD7-3034-455B-9343-75281C21B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A0619-3172-45F3-96D1-5C5ED7631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0B488-52F0-45F6-9C96-4F811846B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211131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子课件-《管理学基础》\n## 1.管理学的基本概念与重要性\n### 1.1管理学的定义及其与其他学科的关系\n### 1.2管理学的理论体系及其应用领域\n### 1.3管理在现代社会的重要性及作用\n## 2.管理学的演变及发展趋势\n### 2.1古典管理理论及其代表人物\n### 2.2现代管理理论及其发展阶段\n### 2.3当代管理理论的发展趋势及挑战\n## 3.计划与决策\n### 3.1计划的制定与实施\n### 3.2决策的过程与方法\n### 3.3目标管理与战略管理\n## 4.组织结构与设计\n### 4.1组织结构的基本类型及其特点\n### 4.2组织设计的原则与方法\n### 4.3组织变革与调整\n## 5.人力资源管理\n### 5.1人力资源管理的目标与任务\n### 5.2员工招聘与培训\n### 5.3绩效考核与薪酬制度\n## 6.领导与激励\n### 6.1领导理论及其类型\n### 6.2激励理论及其方法\n### 6.3团队建设与领导力培养\n## 7.沟通与协调\n### 7.1沟通的原理与方法\n### 7.2协调的技巧与策略\n### 7.3冲突管理与解决\n## 8.控制与绩效管理\n### 8.1控制的基本原则与方法\n### 8.2绩效管理的目标与过程\n### 8.3绩效管理工具与反馈机制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电子课件-《管理学基础》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管理学的基本概念与重要性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管理活动是指组织为了实现目标而进行的一系列决策、计划、组织、领导、控制等活动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管理学关注的是如何提高管理活动的效率和效果</a:t>
                </a:r>
                <a:endParaRPr/>
              </a:p>
            </p:txBody>
          </p:sp>
          <p:sp>
            <p:nvSpPr>
              <p:cNvPr id="27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管理学是一门研究管理活动的学科</a:t>
                </a:r>
                <a:endParaRPr/>
              </a:p>
            </p:txBody>
          </p:sp>
          <p:sp>
            <p:nvSpPr>
              <p:cNvPr id="28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的关系：管理学关注组织内部的资源配置和决策，而经济学关注市场中的资源配置和决策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的关系：管理学关注员工的动机、行为和满意度，而心理学关注个体的心理过程和行为规律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的关系：管理学关注组织与社会的关系，而社会学关注社会结构和行为规律</a:t>
                </a:r>
                <a:endParaRPr/>
              </a:p>
            </p:txBody>
          </p:sp>
          <p:sp>
            <p:nvSpPr>
              <p:cNvPr id="28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管理学与其他学科的关系</a:t>
                </a:r>
                <a:endParaRPr/>
              </a:p>
            </p:txBody>
          </p:sp>
          <p:sp>
            <p:nvSpPr>
              <p:cNvPr id="28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管理学的定义及其与其他学科的关系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管理学的理论体系</a:t>
                </a:r>
                <a:endParaRPr/>
              </a:p>
            </p:txBody>
          </p:sp>
          <p:sp>
            <p:nvSpPr>
              <p:cNvPr id="3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古典管理理论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：包括科学管理理论、行政管理理论和官僚制理论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现代管理理论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：包括系统理论、决策理论、动态平衡理论等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当代管理理论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：包括学习型组织理论、企业资源规划理论、核心竞争力理论等</a:t>
                </a:r>
                <a:endParaRPr/>
              </a:p>
            </p:txBody>
          </p:sp>
          <p:sp>
            <p:nvSpPr>
              <p:cNvPr id="3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管理学的应用领域</a:t>
                </a:r>
                <a:endParaRPr/>
              </a:p>
            </p:txBody>
          </p:sp>
          <p:sp>
            <p:nvSpPr>
              <p:cNvPr id="3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：包括生产管理、运营管理、人力资源管理、营销管理、财务管理等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：包括行政管理、公共事务管理、社会保障管理等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非营利组织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：包括教育、科研、慈善等领域的管理</a:t>
                </a:r>
                <a:endParaRPr/>
              </a:p>
            </p:txBody>
          </p:sp>
          <p:sp>
            <p:nvSpPr>
              <p:cNvPr id="3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管理学的理论体系及其应用领域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管理在现代社会的重要性及作用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管理在现代社会的重要性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管理是组织实现目标的关键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管理是提高组织效率和效果的重要手段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管理是组织应对不确定性和变革的重要途径</a:t>
                </a:r>
                <a:endParaRPr/>
              </a:p>
            </p:txBody>
          </p:sp>
          <p:pic>
            <p:nvPicPr>
              <p:cNvPr id="3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管理在现代社会的作用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提高组织的竞争力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促进组织的创新和发展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维护社会的稳定和和谐</a:t>
                </a:r>
                <a:endParaRPr/>
              </a:p>
            </p:txBody>
          </p:sp>
          <p:pic>
            <p:nvPicPr>
              <p:cNvPr id="3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8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管理学的演变及发展趋势</a:t>
            </a:r>
            <a:endParaRPr/>
          </a:p>
        </p:txBody>
      </p:sp>
      <p:sp>
        <p:nvSpPr>
          <p:cNvPr id="38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古典管理理论</a:t>
                </a:r>
                <a:endParaRPr/>
              </a:p>
            </p:txBody>
          </p:sp>
          <p:sp>
            <p:nvSpPr>
              <p:cNvPr id="3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科学管理理论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：由弗雷德里克·泰勒提出，主张通过科学的方法提高生产效率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行政管理理论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：由亨利·法约尔提出，主张建立明确的组织结构和规章制度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官僚制理论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：由马克斯·韦伯提出，主张实行严格的等级制度和权力分配</a:t>
                </a:r>
                <a:endParaRPr/>
              </a:p>
            </p:txBody>
          </p:sp>
          <p:sp>
            <p:nvSpPr>
              <p:cNvPr id="3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古典管理理论的代表人物</a:t>
                </a:r>
                <a:endParaRPr/>
              </a:p>
            </p:txBody>
          </p:sp>
          <p:sp>
            <p:nvSpPr>
              <p:cNvPr id="3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弗雷德里克·泰勒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亨利·法约尔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马克斯·韦伯</a:t>
                </a:r>
                <a:endParaRPr/>
              </a:p>
            </p:txBody>
          </p:sp>
          <p:sp>
            <p:nvSpPr>
              <p:cNvPr id="3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古典管理理论及其代表人物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现代管理理论</a:t>
                </a:r>
                <a:endParaRPr/>
              </a:p>
            </p:txBody>
          </p:sp>
          <p:sp>
            <p:nvSpPr>
              <p:cNvPr id="4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：强调组织内部各部分的相互关系和整体性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：强调决策在管理中的核心地位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动态平衡理论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：强调组织内外环境的动态平衡和协调发展</a:t>
                </a:r>
                <a:endParaRPr/>
              </a:p>
            </p:txBody>
          </p:sp>
          <p:sp>
            <p:nvSpPr>
              <p:cNvPr id="4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现代管理理论的发展阶段</a:t>
                </a:r>
                <a:endParaRPr/>
              </a:p>
            </p:txBody>
          </p:sp>
          <p:sp>
            <p:nvSpPr>
              <p:cNvPr id="4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：系统理论、决策理论等理论的提出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：动态平衡理论、战略管理理论等理论的提出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：组织学习理论、企业资源规划理论等理论的提出</a:t>
                </a:r>
                <a:endParaRPr/>
              </a:p>
            </p:txBody>
          </p:sp>
          <p:sp>
            <p:nvSpPr>
              <p:cNvPr id="4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现代管理理论及其发展阶段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当代管理理论的发展趋势</a:t>
                </a:r>
                <a:endParaRPr/>
              </a:p>
            </p:txBody>
          </p:sp>
          <p:sp>
            <p:nvSpPr>
              <p:cNvPr id="4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：关注全球化背景下的管理问题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：关注信息技术对管理的影响和挑战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：关注知识管理和创新在管理中的作用</a:t>
                </a:r>
                <a:endParaRPr/>
              </a:p>
            </p:txBody>
          </p:sp>
          <p:sp>
            <p:nvSpPr>
              <p:cNvPr id="4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当代管理理论面临的挑战</a:t>
                </a:r>
                <a:endParaRPr/>
              </a:p>
            </p:txBody>
          </p:sp>
          <p:sp>
            <p:nvSpPr>
              <p:cNvPr id="4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环境的不确定性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：如何应对市场、技术、政策等环境的变化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资源的有限性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：如何合理配置和利用有限的资源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人性的复杂性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：如何激发员工的积极性、创造力和满意度</a:t>
                </a:r>
                <a:endParaRPr/>
              </a:p>
            </p:txBody>
          </p:sp>
          <p:sp>
            <p:nvSpPr>
              <p:cNvPr id="4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当代管理理论的发展趋势及挑战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计划与决策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计划的制定与实施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计划的制定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：确定组织在一定时期内要实现的目标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分析现状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：了解组织的内部资源和外部环境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：设计实现目标的策略和措施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计划的实施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任务分配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：将计划任务分解为具体的任务和责任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：为计划的实施提供必要的人力、物力、财力等资源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进度控制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：监控计划的执行进度，确保计划的实现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决策的过程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：收集与决策相关的信息和数据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：识别问题和机会，分析利弊得失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：设计可行的决策方案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：在多个方案中进行选择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：对决策结果进行监控和评估，为后续决策提供依据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决策的方法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定性决策方法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：如德尔菲法、层次分析法、模糊综合评价法等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定量决策方法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：如线性规划、整数规划、动态规划等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决策的过程与方法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目标管理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目标设定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：设定具体、可衡量、可实现的目标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：将目标分解为各个部门和个人 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：监控目标实现的进度和效果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战略管理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：分析组织的内部资源和外部环境，确定组织的竞争优势和劣势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：制定组织的发展目标和战略方向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：将战略任务分解为具体的行动计划和任务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目标管理与战略管理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组织结构与设计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组织结构的基本类型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功能型组织结构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：按照职能划分部门，适用于规模较小的组织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事业部制组织结构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：按照产品或服务划分事业部，适用于规模较大的组织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矩阵型组织结构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：在功能型组织结构的基础上增加横向项目团队，适用于需要跨部门协作的组织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组织结构的特点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：组织结构的复杂程度影响组织的协调和效率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：组织结构需要能够适应外部环境和内部资源的变化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：组织结构需要保持一定的稳定性和连续性，以利于组织的长期发展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组织结构的基本类型及其特点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组织设计的原则</a:t>
                </a:r>
                <a:endParaRPr/>
              </a:p>
            </p:txBody>
          </p:sp>
          <p:sp>
            <p:nvSpPr>
              <p:cNvPr id="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目标一致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：确保组织各个部分的目标与整体目标一致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分工明确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：明确各个部门和个人职责，提高工作效率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权责平衡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：合理分配权力和责任，避免权力过于集中或过于分散</a:t>
                </a:r>
                <a:endParaRPr/>
              </a:p>
            </p:txBody>
          </p:sp>
          <p:sp>
            <p:nvSpPr>
              <p:cNvPr id="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组织设计的方法</a:t>
                </a:r>
                <a:endParaRPr/>
              </a:p>
            </p:txBody>
          </p:sp>
          <p:sp>
            <p:nvSpPr>
              <p:cNvPr id="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部门化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：根据业务特点和职能划分部门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：根据管理层次和控制范围划分组织层级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集权与分权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：合理分配决策权限，提高组织的灵活性和适应性</a:t>
                </a:r>
                <a:endParaRPr/>
              </a:p>
            </p:txBody>
          </p:sp>
          <p:sp>
            <p:nvSpPr>
              <p:cNvPr id="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组织设计的原则与方法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组织变革的原因</a:t>
                </a:r>
                <a:endParaRPr/>
              </a:p>
            </p:txBody>
          </p:sp>
          <p:sp>
            <p:nvSpPr>
              <p:cNvPr id="1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外部环境变化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：如市场、技术、政策等环境的变化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内部资源变化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：如人力资源、资金、技术等资源的变化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组织目标变化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：如组织战略目标的调整</a:t>
                </a:r>
                <a:endParaRPr/>
              </a:p>
            </p:txBody>
          </p:sp>
          <p:sp>
            <p:nvSpPr>
              <p:cNvPr id="1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组织变革的过程</a:t>
                </a:r>
                <a:endParaRPr/>
              </a:p>
            </p:txBody>
          </p:sp>
          <p:sp>
            <p:nvSpPr>
              <p:cNvPr id="1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变革启动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：识别变革的必要性和紧迫性，启动变革过程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变革实施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：制定变革方案和计划，组织实施变革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：评估变革的效果和影响，为后续变革提供依据</a:t>
                </a:r>
                <a:endParaRPr/>
              </a:p>
            </p:txBody>
          </p:sp>
          <p:sp>
            <p:nvSpPr>
              <p:cNvPr id="1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组织变革与调整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https://d.book118.com/475121113102011113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电子课件-《管理学基础》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2024-09-19T22:31:15.877</cp:lastPrinted>
  <dcterms:created xsi:type="dcterms:W3CDTF">2024-09-19T14:31:15Z</dcterms:created>
  <dcterms:modified xsi:type="dcterms:W3CDTF">2024-09-19T14:31:17Z</dcterms:modified>
</cp:coreProperties>
</file>