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D8704-0F50-40A1-8304-34DB04C47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94DD0-2774-45C2-A588-E92544E11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0BB65-CCB4-4483-A33E-2104E75E9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8F6CB3-22EA-4A03-929B-3027E319D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9485A8-B19A-4C29-ACA4-1D2D6DCF8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900C2B-B43C-4E76-BF8A-67CF1EC8D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236BE9-8AF9-4D24-967E-0EECF212A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25D956-C17D-44C7-90CA-3804DC720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57C4DE-DCDB-4CCD-ACD5-1FF8F37FA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59B87B-AD5F-4512-9BD6-6C0814401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46A0D3-5B40-40EE-A360-A58D3E3A9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1211423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质量管理的执行和协调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质量管理协调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质量管理工具与方法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通过质量管理，确保产品达到预期标准，提高客户满意度。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提升产品质量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313" r="2131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941" r="1494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3" r="1716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通过减少不良品率和提高生产效率，降低生产成本。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优质的产品是企业赢得市场份额和客户信任的关键。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质量管理体系的建立和实施情况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供应商质量管理情况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客户满意度调查结果及改进措施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产品质量控制及改进情况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质量管理体系建设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08" r="1220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包括组织结构、职责、程序、过程和资源等。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包括质量手册、程序文件、作业指导书和记录等。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质量管理体系文件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通过实施质量策划、质量控制、质量保证和质量改进等活动，确保质量管理体系的有效运行。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质量管理体系的运行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质量管理体系框架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质量方针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由组织的最高管理者正式发布，是组织在质量管理方面的宗旨和方向。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在质量方针的基础上制定，是可测量的、与质量方针保持一致的目标。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质量方针和目标的实施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通过制定实施计划、资源配置、监督和考核等措施，确保质量方针和目标的实现。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质量方针和目标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致力于满足质量要求，通过监视和测量等手段确保产品符合规定要求。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致力于增强满足质量要求的能力，通过持续改进质量管理体系的有效性和效率，提高组织的整体业绩。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致力于提供质量要求会得到满足的信任，通过提供客观证据对质量管理体系的有效性进行确认。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质量策划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确定质量管理体系所需的过程及其在整个组织中的应用，制定质量目标并实现这些目标的措施。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质量管理执行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明确质量目标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根据组织战略和市场需求，制定明确、可衡量的质量目标。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制定质量计划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基于质量目标，制定详细的质量计划，包括资源分配、时间表、责任人等。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获得相关方支持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与相关方沟通并获得支持，确保质量计划得以顺利实施。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质量计划制定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7568742" y="1485755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150292" y="3006344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41893" y="4903343"/>
            <a:ext cx="845312" cy="8453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725002" y="1690784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3382144" y="3262579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866091" y="5133975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317235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6662" y="1612351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对产品进行检验和测试，确保符合质量要求。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146662" y="1063099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146662" y="397721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不合格品处理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146662" y="4535996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对不合格品进行标识、隔离和处理，防止其进入下一环节。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39110" y="3796745"/>
            <a:ext cx="222741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对生产或服务过程进行监控，确保符合质量标准。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质量体系建设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建立完善的质量管理体系，包括质量方针、组织结构、职责权限等。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通过数据分析、内部审核等手段，持续改进质量管理体系，提高质量水平。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顾客反馈处理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关注顾客反馈，及时处理质量问题，提高顾客满意度。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质量保证手段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质量管理协调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由不同部门代表组成，共同制定和执行质量管理计划。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建立跨部门质量管理小组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讨论质量管理问题，协调资源，确保各部门之间的顺畅沟通。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定期召开跨部门会议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确保各部门在质量管理上保持一致，减少冲突和浪费。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制定并遵循统一的质量标准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跨部门协调机制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https://d.book118.com/475121142342011041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2024-09-02T19:56:06.078</cp:lastPrinted>
  <dcterms:created xsi:type="dcterms:W3CDTF">2024-09-02T11:56:06Z</dcterms:created>
  <dcterms:modified xsi:type="dcterms:W3CDTF">2024-09-02T11:56:08Z</dcterms:modified>
</cp:coreProperties>
</file>