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F82462-0A1C-463C-81FD-B22A091AB4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7EE53-0055-4A3C-9708-016C71B54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6DE695-055D-4C5E-A7F3-E70160FCF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6A5399-CF18-41AF-8E76-0717CB2269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0591FB-0CF7-4CFD-8681-1825CAD071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09E5AF-9806-409F-B221-902695CA99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81D97A-0A65-40DC-AEBD-FEE111F700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0234AD-66DE-4CDF-B1C7-DE582FB1D0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8EA359-E187-48D9-A31E-30BB0330FB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63125B-B8E4-4B28-9180-A4B117F3E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8D9DF0-BFDC-4893-A9E2-DB526CC17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123112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《社会历史批评》课件</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2024-01-18</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社会历史批评概述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社会背景与文学作品分析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作家生平与创作风格探讨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读者群体与接受度研究</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跨文化传播中社会历史批评应用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rPr>
              <a:t>社会历史批评概述</a:t>
            </a:r>
            <a:endPar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500" r="16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定义</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社会历史批评是一种文学批评方法，它关注文学作品与社会、历史背景的相互关系，探讨作品在特定社会历史条件下的产生、发展和影响。</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发展历程</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社会历史批评起源于19世纪欧洲的实证主义思潮，后来逐渐发展成为一种重要的文学批评方法。在20世纪，随着新批评、结构主义等批评方法的兴起，社会历史批评受到了一定的挑战，但仍然保持着其独特的理论价值和实践意义。</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定义与发展历程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核心思想</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社会历史批评认为文学作品是社会历史的产物，它反映了特定社会历史条件下的思想观念、价值取向和审美趣味。因此，要深入理解文学作品，就必须将其置于具体的社会历史背景中进行考察。</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方法论</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社会历史批评的方法论主要包括实证主义、历史主义和马克思主义等。实证主义强调对文学作品的客观分析和实证研究；历史主义关注文学作品与历史背景的相互联系；马克思主义则将文学作品视为社会阶级斗争的反映，强调对作品的社会经济分析。</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核心思想及方法论</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新批评强调对文学作品的内在结构和语言技巧的分析，与社会历史批评关注作品的社会历史背景不同。但两者也有相互补充之处，如新批评的文本细读方法可以为社会历史批评提供更深入的分析工具。</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结构主义关注文学作品的结构和符号系统，与社会历史批评的关注点有所不同。但结构主义的方法论可以为社会历史批评提供新的视角和思路，如结构主义对作品深层结构的分析可以揭示作品背后的社会历史文化内涵。</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后殖民批评关注文学作品中的殖民主义和帝国主义问题，与社会历史批评有相似之处。两者都强调对作品的社会历史背景进行分析，但后殖民批评更加关注文化、种族和性别等身份认同问题。因此，后殖民批评可以为社会历史批评提供更丰富的理论资源和批判视角。</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与新批评的关系</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与结构主义的关系</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与后殖民批评的关系</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与其他批评方法关系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rPr>
              <a:t>社会背景与文学作品分析</a:t>
            </a:r>
            <a:endPar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不同政治体制、政策对文学创作主题、风格的影响。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政治环境</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经济状况</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科技发展</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经济发展水平、社会阶层分化对文学题材、人物塑造的影响。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科技进步对文学传播方式、创作手段的影响。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时代背景对文学影响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地理环境、气候条件对地域文学风格、主题的影响。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自然环境</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地域历史传承、文化积淀对文学创作的滋养。</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历史文化</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地域民俗习惯、民间信仰对文学作品情节、人物的塑造。</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民俗风情</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地域文化特色挖掘</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4407" r="440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民族传统在文学中体现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民族精神</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文学作品中所反映的民族性格、价值观念、道德准则等。</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民族历史</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民族发展历程中的重大事件、英雄人物在文学作品中的呈现。</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民族艺术</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民族独特的艺术形式、审美观念在文学创作中的表现。</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rPr>
              <a:t>作家生平与创作风格探讨</a:t>
            </a:r>
            <a:endPar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巴尔扎克</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法国19世纪著名作家，代表作品《人间喜剧》等，其生平经历丰富，包括经商失败、债务缠身等，这些经历对他的创作产生了深远影响。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托尔斯泰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俄国19世纪著名作家，代表作品《战争与和平》、《安娜·卡列尼娜》等，出身贵族家庭，曾经历军旅生涯，后致力于文学创作和社会改革。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鲁迅</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中国现代文学的奠基人，代表作品《狂人日记》、《阿Q正传》等，其生平经历包括留学日本、弃医从文等重要事件，对中国现代文学发展产生了深远影响。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重要作家生平简介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时代背景</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作家的创作风格往往与所处的时代背景密切相关，如巴尔扎克的作品反映了19世纪法国社会的现实主义特征，而鲁迅的作品则揭示了中国封建社会的弊端。</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个人经历</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作家的个人经历也是形成其创作风格的重要因素，如托尔斯泰的军旅生涯和贵族家庭背景使他的作品具有深刻的社会洞察力和人道主义关怀。</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文学观念</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不同作家对文学的观念和态度不同，这也影响了他们的创作风格。例如，现实主义作家强调对现实的客观描绘，而浪漫主义作家则注重表现个人的情感和理想。</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创作风格形成原因剖析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https://d.book118.com/475123112011011101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2024-09-09T06:03:43.070</cp:lastPrinted>
  <dcterms:created xsi:type="dcterms:W3CDTF">2024-09-08T22:03:43Z</dcterms:created>
  <dcterms:modified xsi:type="dcterms:W3CDTF">2024-09-08T22:03:45Z</dcterms:modified>
</cp:coreProperties>
</file>