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E641-0C5A-4C8E-9493-BBAAF8E3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8A0A0-8E3A-4CB8-9B0B-7D194F97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BEC63-17B0-4658-BF26-04E106D6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5243A-8303-4F4D-BB94-29CFC82F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4D48C-7CAC-43C0-BCED-7A31208D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FB84D-652F-4360-B1CC-0B167A47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669F7-F60A-41EA-8F51-855341AA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93E5E-F286-4262-BA8A-149CAD4F5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10089-7AFD-432A-A64F-F78F22DC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42CC1-7DA3-4648-9BE3-D11909FB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7C0E5-FF11-4A9B-960B-B4756AE52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2421024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植物纤维生产建设项目可行性研究报告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环境保护与节能减排措施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风险因素识别与应对策略制定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植物纤维资源现状及发展趋势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资源丰富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我国植物纤维资源种类繁多，包括稻草、麦秆、棉秆、麻秆等，为植物纤维生产提供了充足的原料。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随着环保意识的提高和可再生资源的重视，植物纤维作为一种环保、可再生的材料，其开发利用呈现出良好的发展趋势。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随着消费者对环保、健康产品的关注度提高，植物纤维制品在国内市场需求不断增长，尤其是在包装、家居用品等领域。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欧美等发达国家对环保产品的需求较高，植物纤维制品在国际市场上具有较大的发展潜力。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项目建设有助于充分利用我国丰富的植物纤维资源，提高资源利用效率，减少资源浪费。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促进资源综合利用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推动环保产业发展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增加就业机会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植物纤维制品作为一种环保材料，其生产和使用有助于减少环境污染，推动环保产业的发展。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项目建设将创造大量的就业机会，缓解当地就业压力，促进社会稳定和经济发展。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随着植物纤维制品市场的不断扩大，项目建设将为企业带来可观的经济效益，推动当地经济发展。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项目建设条件分析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项目所需原料主要来自当地及周边地区的农业废弃物和植物残渣，如稻草、麦秆、棉秆、玉米芯等。通过与当地农户和农业合作社建立长期合作关系，确保原料的稳定供应。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原料质量，项目将建立严格的原料检验制度，对收购的原料进行含水率、杂质含量、纤维长度等指标的检测，不符合要求的原料将予以拒收。同时，定期对原料供应商进行评估和审核，确保其供应的原料符合项目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原料供应及质量保障措施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项目采用先进的植物纤维提取技术，包括原料破碎、浸泡、蒸煮、漂洗、干燥等工序，以提取高质量的植物纤维。生产过程中注重环保和节能，采用清洁生产技术和循环利用技术，降低能耗和废弃物排放。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根据项目生产工艺要求，选用高效、节能、环保的设备，如破碎机、浸泡池、蒸煮锅、漂洗机、干燥机等。设备选型时注重设备的先进性、稳定性和可靠性，确保生产过程的顺利进行和产品质量的稳定。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生产工艺流程及设备选型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项目厂址选择应遵循交通便利、水源充足、电力供应稳定等原则。同时，考虑到原料来源和产品销售等因素，厂址应尽量选择靠近原料产地和销售市场的地区。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进行厂区规划、厂房建设、道路铺设、给排水管网、电力供应等基础设施建设。建设过程中注重环保和节能，采用绿色建筑材料和节能技术，降低建设过程中的能耗和废弃物排放。同时，合理规划厂区布局，提高土地利用效率，为项目的长期发展奠定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厂址选择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厂址选择及基础设施建设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环境保护与节能减排措施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废气排放现状分析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治理技术选择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治理方案设计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废气治理方案设计与实施计划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通过对项目废气排放的详细分析，确定主要污染物及其排放量。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根据废气特性，选择合适的治理技术，如吸附、吸收、催化氧化等。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制定详细的废气治理方案，包括工艺流程、设备选型、操作参数等。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明确治理工程的时间节点、责任分工、资金预算等，确保按计划推进。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049" r="240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对项目废水进行水质分析，了解废水中的主要污染物及其浓度。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废水水质分析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根据废水水质和处理要求，选择合适的处理工艺，如物理处理、化学处理、生物处理等。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处理工艺选择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设计完整的废水处理系统，包括预处理、主处理、后处理和污泥处理等环节。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处理系统规划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制定废水处理系统的运行管理方案，包括设备维护、操作规范、应急预案等，确保系统稳定运行。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运行管理方案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废水处理系统规划及运行管理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识别项目中的主要噪声源，如机械设备、运输车辆等。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噪声源识别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针对不同类型的噪声源，制定相应的控制措施，如隔声、消声、减振等。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控制措施制定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按照制定的控制措施，对项目中的噪声源进行治理，降低噪声排放。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控制策略实施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定期对噪声控制策略的执行情况进行监测和评估，确保控制措施的有效性。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执行情况监测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噪声控制策略制定和执行情况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https://d.book118.com/475124210241011102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2024-09-11T16:50:00.282</cp:lastPrinted>
  <dcterms:created xsi:type="dcterms:W3CDTF">2024-09-11T08:50:00Z</dcterms:created>
  <dcterms:modified xsi:type="dcterms:W3CDTF">2024-09-11T08:50:02Z</dcterms:modified>
</cp:coreProperties>
</file>