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17758-209E-438F-9284-014CB75CA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ECA2B-BE84-472E-8CBD-4AE3ED699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4736D-675A-4FB6-AB11-A52A550EA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84BF0-0A7D-44B2-BBB2-E181D8E43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CDE111-5524-48E8-9384-C3260BAAA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B6764D-F27E-4DBB-9EE2-74C5C2DF4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BCD777-C4DF-42A3-B96D-1DF78A1B8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0DD7A-8CD5-4FBA-A66E-4BB5C2EBB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329ED5-E5E9-4A7E-AA35-F3EB533AB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12E890-2AFB-45BD-80F1-056FABA72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D8850-B82B-4198-BFF3-D95BFBA35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124232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财务管理制度对企业财务风险管理的指导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l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财务管理制度对企业财务风险管理的指导作用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企业财务风险管理制度的建立与实施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财务管理制度对企业财务风险管理案例分析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641" r="286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财务管理制度是企业为了规范财务管理行为、降低财务风险而制定的规章制度。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系统性、规范性、科学性、动态性。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提高企业经济效益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优化资源配置，降低成本，提高资产利用效率。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促进企业可持续发展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为企业战略发展提供有力支撑，增强企业竞争力。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保障企业资金安全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规范财务管理流程，降低资金流失和财务风险。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990" r="1499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规范企业资产购置、使用、处置等行为，保障资产安全和完整。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投资管理制度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规范企业投资行为，降低投资风险。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资金管理制度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规范企业资金筹集、使用和分配，保障资金安全。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会计制度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规范会计行为，保障会计信息质量。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预算管理制度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对企业预算进行编制、审批、执行和考核。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财务管理制度的种类与内容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财务管理制度对企业财务风险管理的指导作用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222" b="52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财务管理制度应明确规定风险识别的程序和方法，以确保企业能够全面、准确地识别各类财务风险。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通过建立科学的风险评估体系，财务管理制度可以帮助企业对已识别的风险进行量化和定性分析，为后续的风险应对提供依据。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125" b="1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财务管理制度应制定针对不同类型财务风险的风险应对策略，包括风险规避、风险降低、风险分担和风险承受等。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根据风险应对策略，财务管理制度应明确相应的风险管理措施，如建立风险储备金、调整投资组合、购买保险等。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风险应对与控制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风险监控与报告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风险监控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财务管理制度应规定持续的风险监控程序，以便及时发现和解决潜在的财务风险。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风险报告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通过定期或不定期的风险报告，财务管理制度可以促进企业内部的信息交流，提高企业对财务风险的应对能力。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企业财务风险管理制度的建立与实施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https://d.book118.com/475124232322011111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2024-09-17T21:37:47.656</cp:lastPrinted>
  <dcterms:created xsi:type="dcterms:W3CDTF">2024-09-17T13:37:47Z</dcterms:created>
  <dcterms:modified xsi:type="dcterms:W3CDTF">2024-09-17T13:37:49Z</dcterms:modified>
</cp:coreProperties>
</file>