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53B8-2ACA-48F6-BF9A-B299B8F8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EF9EC-6BA4-497C-B08B-58A13A70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4E510-3961-4C6C-BAEA-FB7E0BB9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C6337-81A6-4790-9BDB-751B0FEE8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74790-C30B-4766-BA23-AA52AB3A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321EF-C17E-43E2-933C-7BD344B5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8935AF-A235-4521-ACCF-689A7C37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4CFCF-4000-4724-BE50-C4E0A6190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D316D-A0C5-48F9-BE3C-5D1C23699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B25F0-0000-41FD-AE41-81960D11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37972-F78B-4755-AA81-31B063E9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31121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第八章零售企业商品采购管理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商品采购计划与预算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商品采购绩效评估与改进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商品采购是指零售企业为满足销售需求，通过市场调研、供应商选择、价格谈判等流程，获取适销对路的商品的过程。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商品采购是零售企业经营活动的起点，直接关系到企业的销售业绩、库存周转和顾客满意度，是零售企业核心竞争力的重要组成部分。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商品采购的重要性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商品采购管理的目标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确保采购的商品质量可靠、价格合理、供应稳定，满足企业销售需求，降低采购成本，提高采购效率。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商品采购管理的原则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以市场需求为导向，以质量管理为基础，以成本管理为重点，以供应商管理为关键，实现采购流程的规范化、标准化和信息化。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98" r="289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商品采购管理的流程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市场调研、需求分析、供应商选择、价格谈判、合同签订、订单下达、验收入库、付款结算等。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商品采购管理的制度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包括采购计划制度、供应商管理制度、价格管理制度、质量管理制度、库存管理制度等，确保采购流程的规范运作和风险控制。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商品采购管理的流程与制度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了解消费者购买偏好、消费习惯和消费趋势，以确定目标市场及商品需求。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分析竞争对手的商品组合、价格和促销策略，以调整自身采购策略。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根据市场调研数据，预测未来市场发展趋势，为商品采购提供决策依据。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根据企业销售目标和业绩指标，确定商品采购的种类、数量和进货时机。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库存状况分析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实时掌握库存状况，根据库存周转率和安全库存水平，制定采购计划。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与供应商建立紧密的合作关系，实现供应链协同，提高采购效率和降低成本。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根据市场需求和企业经营策略，规划商品品类结构，明确各类商品的角色和定位。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规格需求分析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针对不同品类商品，分析消费者对不同规格、包装和品质的需求，以满足市场多样化需求。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新品引进与淘汰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根据市场趋势和消费者需求，及时引进新品并淘汰滞销商品，优化商品组合。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商品品类与规格需求分析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商品采购计划与预算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624" b="4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商品采购计划的制定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通过市场调研、销售数据等方式，分析消费者需求、市场趋势和竞争对手情况，为制定商品采购计划提供依据。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确定采购目标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根据企业经营目标和市场需求，明确采购商品的数量、品种、规格和质量等要求。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结合库存情况、销售策略和供应商资源等因素，制定具体的商品采购计划，包括采购时间、采购方式、采购价格等。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根据历史销售数据和市场趋势，预测未来一段时间内的销售收入情况。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预测销售收入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估算采购成本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编制采购预算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结合商品采购计划和供应商报价，估算所需采购商品的成本，包括进价、运费、税费等。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根据预测销售收入和估算采购成本，编制商品采购预算，明确采购资金需求和来源。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商品采购预算的编制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调整采购计划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根据市场变化、销售情况和库存状况等因素，及时调整商品采购计划，以满足企业经营需要。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按照制定的商品采购计划，与供应商进行谈判、签订合同并落实采购订单。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跟踪采购进度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密切关注供应商的生产、发货和到货情况，确保采购计划按时按量完成。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商品采购计划的执行与调整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https://d.book118.com/475131121323011102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2024-09-11T22:57:31.100</cp:lastPrinted>
  <dcterms:created xsi:type="dcterms:W3CDTF">2024-09-11T14:57:31Z</dcterms:created>
  <dcterms:modified xsi:type="dcterms:W3CDTF">2024-09-11T14:57:33Z</dcterms:modified>
</cp:coreProperties>
</file>