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89671-D37E-4A91-94EA-9710F8B2D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DC533-E706-4324-B913-E10270ED6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29023-E936-4C4A-A150-1E9E9446F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AB28D-BF30-4C38-B12C-C00DBB220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43386E-5CB1-403D-AD53-0F41313AE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8968F-C469-41F4-8678-65D728074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3DC82-BFB1-42EE-8639-A27FBC0DD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2F5E4-AC5D-47A8-A79C-3B204AF27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28AFF-A447-46DC-8D8B-60A3A6220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F8DF0-2876-4ECA-B28C-8B2711573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2CD43-D22D-429F-80AF-071D8507D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330331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设备维保的备件库存与调配控制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备件调配控制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设备维保的信息化管理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定期的设备维保可以及时发现并解决潜在问题，避免设备故障停机，确保生产线的稳定运行。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有效的维保措施可以延长设备使用寿命，降低更换成本，提高企业的经济效益。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设备故障可能导致生产事故，定期维保可以及时发现并处理安全隐患，保障员工和企业的安全。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故障维修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3044" b="130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按照规定的周期对设备进行全面检查，包括机械部件、电气系统、液压系统等。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根据设备磨损和损坏的规律，制定合理的维护计划，包括更换磨损部件、清洗设备等。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设备出现故障时，及时进行修复，恢复设备正常运行。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每次维保后，详细记录设备的检查、维修情况，为后续的维保提供参考。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备件库存管理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对设备正常运行起决定性作用的备件，需重点管理，保证库存充足。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333" r="25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经常使用的备件，需保持一定库存量，避免影响设备维护。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不经常使用的备件，可根据实际情况调整库存量。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非常用件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备件库存的分类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08" r="2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安全库存策略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根据设备维护需求和历史消耗数据，设定安全库存水平，确保备件及时供应。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动态库存策略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根据实际消耗情况，动态调整库存量，避免积压和浪费。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联合库存策略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与供应商或第三方库存管理机构合作，共同管理备件库存。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备件库存的策略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根据备件的重要性和价值，将备件分为A、B、C三类，分别采取不同的管理策略。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定期对库存进行清点和核对，确保库存数据的准确性。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对历史消耗数据进行分析，预测未来需求，优化库存结构。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备件库存的优化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备件调配控制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备件调配的流程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根据设备运行数据、维修记录等信息，预测备件需求量，为备件库存计划提供依据。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申请采购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如库存不足，向供应商提出采购申请，确保备件及时到货。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库存查询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在库存中查询所需备件，确认是否有库存以及库存数量。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调配发货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根据需求，从库存中提取备件，进行发货调配。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https://d.book118.com/475133033120011123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2024-09-27T03:11:18.084</cp:lastPrinted>
  <dcterms:created xsi:type="dcterms:W3CDTF">2024-09-26T19:11:18Z</dcterms:created>
  <dcterms:modified xsi:type="dcterms:W3CDTF">2024-09-26T19:11:20Z</dcterms:modified>
</cp:coreProperties>
</file>